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9" r:id="rId1"/>
  </p:sldMasterIdLst>
  <p:notesMasterIdLst>
    <p:notesMasterId r:id="rId14"/>
  </p:notesMasterIdLst>
  <p:sldIdLst>
    <p:sldId id="322" r:id="rId2"/>
    <p:sldId id="323" r:id="rId3"/>
    <p:sldId id="324" r:id="rId4"/>
    <p:sldId id="458" r:id="rId5"/>
    <p:sldId id="459" r:id="rId6"/>
    <p:sldId id="460" r:id="rId7"/>
    <p:sldId id="461" r:id="rId8"/>
    <p:sldId id="462" r:id="rId9"/>
    <p:sldId id="464" r:id="rId10"/>
    <p:sldId id="463" r:id="rId11"/>
    <p:sldId id="412" r:id="rId12"/>
    <p:sldId id="383"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61F0D8-EE5F-4F5E-8DBB-74D1F11F0514}">
  <a:tblStyle styleId="{2961F0D8-EE5F-4F5E-8DBB-74D1F11F051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86" autoAdjust="0"/>
    <p:restoredTop sz="94660"/>
  </p:normalViewPr>
  <p:slideViewPr>
    <p:cSldViewPr snapToGrid="0">
      <p:cViewPr varScale="1">
        <p:scale>
          <a:sx n="121" d="100"/>
          <a:sy n="121" d="100"/>
        </p:scale>
        <p:origin x="766" y="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2817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762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971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247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4448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896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5616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954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68778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slide" Target="../slides/slide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0">
  <p:cSld name="CUSTOM_35">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25"/>
          <p:cNvSpPr txBox="1">
            <a:spLocks noGrp="1"/>
          </p:cNvSpPr>
          <p:nvPr>
            <p:ph type="ctrTitle"/>
          </p:nvPr>
        </p:nvSpPr>
        <p:spPr>
          <a:xfrm flipH="1">
            <a:off x="4432350" y="1831500"/>
            <a:ext cx="2809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40" name="Google Shape;140;p25"/>
          <p:cNvSpPr txBox="1">
            <a:spLocks noGrp="1"/>
          </p:cNvSpPr>
          <p:nvPr>
            <p:ph type="title" idx="2" hasCustomPrompt="1"/>
          </p:nvPr>
        </p:nvSpPr>
        <p:spPr>
          <a:xfrm flipH="1">
            <a:off x="1902150" y="2222921"/>
            <a:ext cx="2979300" cy="754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41" name="Google Shape;141;p25"/>
          <p:cNvSpPr txBox="1">
            <a:spLocks noGrp="1"/>
          </p:cNvSpPr>
          <p:nvPr>
            <p:ph type="subTitle" idx="1"/>
          </p:nvPr>
        </p:nvSpPr>
        <p:spPr>
          <a:xfrm>
            <a:off x="4432350" y="2775300"/>
            <a:ext cx="23946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solidFill>
                  <a:schemeClr val="hlink"/>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1">
  <p:cSld name="CUSTOM_36">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26"/>
          <p:cNvSpPr txBox="1">
            <a:spLocks noGrp="1"/>
          </p:cNvSpPr>
          <p:nvPr>
            <p:ph type="ctrTitle"/>
          </p:nvPr>
        </p:nvSpPr>
        <p:spPr>
          <a:xfrm flipH="1">
            <a:off x="1745813" y="1828100"/>
            <a:ext cx="2979300" cy="1022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44" name="Google Shape;144;p26"/>
          <p:cNvSpPr txBox="1">
            <a:spLocks noGrp="1"/>
          </p:cNvSpPr>
          <p:nvPr>
            <p:ph type="title" idx="2" hasCustomPrompt="1"/>
          </p:nvPr>
        </p:nvSpPr>
        <p:spPr>
          <a:xfrm flipH="1">
            <a:off x="4418888" y="2219525"/>
            <a:ext cx="2979300" cy="754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45" name="Google Shape;145;p26"/>
          <p:cNvSpPr txBox="1">
            <a:spLocks noGrp="1"/>
          </p:cNvSpPr>
          <p:nvPr>
            <p:ph type="subTitle" idx="1"/>
          </p:nvPr>
        </p:nvSpPr>
        <p:spPr>
          <a:xfrm>
            <a:off x="2531675" y="2771900"/>
            <a:ext cx="21936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solidFill>
                  <a:schemeClr val="hlink"/>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1">
  <p:cSld name="CUSTOM_15">
    <p:bg>
      <p:bgPr>
        <a:blipFill>
          <a:blip r:embed="rId2">
            <a:alphaModFix/>
          </a:blip>
          <a:stretch>
            <a:fillRect/>
          </a:stretch>
        </a:blipFill>
        <a:effectLst/>
      </p:bgPr>
    </p:bg>
    <p:spTree>
      <p:nvGrpSpPr>
        <p:cNvPr id="1" name="Shape 146"/>
        <p:cNvGrpSpPr/>
        <p:nvPr/>
      </p:nvGrpSpPr>
      <p:grpSpPr>
        <a:xfrm>
          <a:off x="0" y="0"/>
          <a:ext cx="0" cy="0"/>
          <a:chOff x="0" y="0"/>
          <a:chExt cx="0" cy="0"/>
        </a:xfrm>
      </p:grpSpPr>
      <p:sp>
        <p:nvSpPr>
          <p:cNvPr id="147" name="Google Shape;147;p27"/>
          <p:cNvSpPr txBox="1">
            <a:spLocks noGrp="1"/>
          </p:cNvSpPr>
          <p:nvPr>
            <p:ph type="ctrTitle"/>
          </p:nvPr>
        </p:nvSpPr>
        <p:spPr>
          <a:xfrm>
            <a:off x="2638350" y="-766502"/>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48" name="Google Shape;148;p27"/>
          <p:cNvSpPr txBox="1">
            <a:spLocks noGrp="1"/>
          </p:cNvSpPr>
          <p:nvPr>
            <p:ph type="subTitle" idx="1"/>
          </p:nvPr>
        </p:nvSpPr>
        <p:spPr>
          <a:xfrm>
            <a:off x="2459550" y="1171225"/>
            <a:ext cx="4224900" cy="92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1">
  <p:cSld name="CUSTOM_19">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2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51" name="Google Shape;151;p28"/>
          <p:cNvSpPr txBox="1">
            <a:spLocks noGrp="1"/>
          </p:cNvSpPr>
          <p:nvPr>
            <p:ph type="subTitle" idx="1"/>
          </p:nvPr>
        </p:nvSpPr>
        <p:spPr>
          <a:xfrm>
            <a:off x="5011944" y="1392300"/>
            <a:ext cx="2733300" cy="58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Font typeface="Exo 2"/>
              <a:buNone/>
              <a:defRPr sz="1400" b="1">
                <a:latin typeface="Exo 2"/>
                <a:ea typeface="Exo 2"/>
                <a:cs typeface="Exo 2"/>
                <a:sym typeface="Exo 2"/>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52" name="Google Shape;152;p28"/>
          <p:cNvSpPr txBox="1">
            <a:spLocks noGrp="1"/>
          </p:cNvSpPr>
          <p:nvPr>
            <p:ph type="body" idx="2"/>
          </p:nvPr>
        </p:nvSpPr>
        <p:spPr>
          <a:xfrm>
            <a:off x="4546540" y="2069617"/>
            <a:ext cx="3712800" cy="2695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2"/>
              </a:buClr>
              <a:buSzPts val="1200"/>
              <a:buChar char="●"/>
              <a:defRPr sz="1100"/>
            </a:lvl1pPr>
            <a:lvl2pPr marL="914400" lvl="1" indent="-304800" rtl="0">
              <a:spcBef>
                <a:spcPts val="1000"/>
              </a:spcBef>
              <a:spcAft>
                <a:spcPts val="0"/>
              </a:spcAft>
              <a:buClr>
                <a:schemeClr val="dk2"/>
              </a:buClr>
              <a:buSzPts val="1200"/>
              <a:buChar char="○"/>
              <a:defRPr/>
            </a:lvl2pPr>
            <a:lvl3pPr marL="1371600" lvl="2" indent="-304800" rtl="0">
              <a:spcBef>
                <a:spcPts val="1600"/>
              </a:spcBef>
              <a:spcAft>
                <a:spcPts val="0"/>
              </a:spcAft>
              <a:buClr>
                <a:schemeClr val="dk2"/>
              </a:buClr>
              <a:buSzPts val="1200"/>
              <a:buChar char="■"/>
              <a:defRPr/>
            </a:lvl3pPr>
            <a:lvl4pPr marL="1828800" lvl="3" indent="-304800" rtl="0">
              <a:spcBef>
                <a:spcPts val="1600"/>
              </a:spcBef>
              <a:spcAft>
                <a:spcPts val="0"/>
              </a:spcAft>
              <a:buClr>
                <a:schemeClr val="dk2"/>
              </a:buClr>
              <a:buSzPts val="1200"/>
              <a:buChar char="●"/>
              <a:defRPr/>
            </a:lvl4pPr>
            <a:lvl5pPr marL="2286000" lvl="4" indent="-304800" rtl="0">
              <a:spcBef>
                <a:spcPts val="1600"/>
              </a:spcBef>
              <a:spcAft>
                <a:spcPts val="0"/>
              </a:spcAft>
              <a:buClr>
                <a:schemeClr val="dk2"/>
              </a:buClr>
              <a:buSzPts val="1200"/>
              <a:buChar char="○"/>
              <a:defRPr/>
            </a:lvl5pPr>
            <a:lvl6pPr marL="2743200" lvl="5" indent="-304800" rtl="0">
              <a:spcBef>
                <a:spcPts val="1600"/>
              </a:spcBef>
              <a:spcAft>
                <a:spcPts val="0"/>
              </a:spcAft>
              <a:buClr>
                <a:schemeClr val="dk2"/>
              </a:buClr>
              <a:buSzPts val="1200"/>
              <a:buChar char="■"/>
              <a:defRPr/>
            </a:lvl6pPr>
            <a:lvl7pPr marL="3200400" lvl="6" indent="-304800" rtl="0">
              <a:spcBef>
                <a:spcPts val="1600"/>
              </a:spcBef>
              <a:spcAft>
                <a:spcPts val="0"/>
              </a:spcAft>
              <a:buClr>
                <a:schemeClr val="dk2"/>
              </a:buClr>
              <a:buSzPts val="1200"/>
              <a:buChar char="●"/>
              <a:defRPr/>
            </a:lvl7pPr>
            <a:lvl8pPr marL="3657600" lvl="7" indent="-304800" rtl="0">
              <a:spcBef>
                <a:spcPts val="1600"/>
              </a:spcBef>
              <a:spcAft>
                <a:spcPts val="0"/>
              </a:spcAft>
              <a:buClr>
                <a:schemeClr val="dk2"/>
              </a:buClr>
              <a:buSzPts val="1200"/>
              <a:buChar char="○"/>
              <a:defRPr/>
            </a:lvl8pPr>
            <a:lvl9pPr marL="4114800" lvl="8" indent="-304800" rtl="0">
              <a:spcBef>
                <a:spcPts val="1600"/>
              </a:spcBef>
              <a:spcAft>
                <a:spcPts val="1600"/>
              </a:spcAft>
              <a:buClr>
                <a:schemeClr val="dk2"/>
              </a:buClr>
              <a:buSzPts val="12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1">
  <p:cSld name="CUSTOM_21">
    <p:spTree>
      <p:nvGrpSpPr>
        <p:cNvPr id="1" name="Shape 153"/>
        <p:cNvGrpSpPr/>
        <p:nvPr/>
      </p:nvGrpSpPr>
      <p:grpSpPr>
        <a:xfrm>
          <a:off x="0" y="0"/>
          <a:ext cx="0" cy="0"/>
          <a:chOff x="0" y="0"/>
          <a:chExt cx="0" cy="0"/>
        </a:xfrm>
      </p:grpSpPr>
      <p:sp>
        <p:nvSpPr>
          <p:cNvPr id="154" name="Google Shape;154;p29"/>
          <p:cNvSpPr txBox="1">
            <a:spLocks noGrp="1"/>
          </p:cNvSpPr>
          <p:nvPr>
            <p:ph type="ctrTitle"/>
          </p:nvPr>
        </p:nvSpPr>
        <p:spPr>
          <a:xfrm>
            <a:off x="4888784" y="1514475"/>
            <a:ext cx="3559800" cy="78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Clr>
                <a:schemeClr val="hlink"/>
              </a:buClr>
              <a:buSzPts val="1800"/>
              <a:buNone/>
              <a:defRPr sz="1800">
                <a:solidFill>
                  <a:schemeClr val="hlink"/>
                </a:solidFill>
              </a:defRPr>
            </a:lvl2pPr>
            <a:lvl3pPr lvl="2" rtl="0">
              <a:spcBef>
                <a:spcPts val="0"/>
              </a:spcBef>
              <a:spcAft>
                <a:spcPts val="0"/>
              </a:spcAft>
              <a:buClr>
                <a:schemeClr val="hlink"/>
              </a:buClr>
              <a:buSzPts val="1800"/>
              <a:buNone/>
              <a:defRPr sz="1800">
                <a:solidFill>
                  <a:schemeClr val="hlink"/>
                </a:solidFill>
              </a:defRPr>
            </a:lvl3pPr>
            <a:lvl4pPr lvl="3" rtl="0">
              <a:spcBef>
                <a:spcPts val="0"/>
              </a:spcBef>
              <a:spcAft>
                <a:spcPts val="0"/>
              </a:spcAft>
              <a:buClr>
                <a:schemeClr val="hlink"/>
              </a:buClr>
              <a:buSzPts val="1800"/>
              <a:buNone/>
              <a:defRPr sz="1800">
                <a:solidFill>
                  <a:schemeClr val="hlink"/>
                </a:solidFill>
              </a:defRPr>
            </a:lvl4pPr>
            <a:lvl5pPr lvl="4" rtl="0">
              <a:spcBef>
                <a:spcPts val="0"/>
              </a:spcBef>
              <a:spcAft>
                <a:spcPts val="0"/>
              </a:spcAft>
              <a:buClr>
                <a:schemeClr val="hlink"/>
              </a:buClr>
              <a:buSzPts val="1800"/>
              <a:buNone/>
              <a:defRPr sz="1800">
                <a:solidFill>
                  <a:schemeClr val="hlink"/>
                </a:solidFill>
              </a:defRPr>
            </a:lvl5pPr>
            <a:lvl6pPr lvl="5" rtl="0">
              <a:spcBef>
                <a:spcPts val="0"/>
              </a:spcBef>
              <a:spcAft>
                <a:spcPts val="0"/>
              </a:spcAft>
              <a:buClr>
                <a:schemeClr val="hlink"/>
              </a:buClr>
              <a:buSzPts val="1800"/>
              <a:buNone/>
              <a:defRPr sz="1800">
                <a:solidFill>
                  <a:schemeClr val="hlink"/>
                </a:solidFill>
              </a:defRPr>
            </a:lvl6pPr>
            <a:lvl7pPr lvl="6" rtl="0">
              <a:spcBef>
                <a:spcPts val="0"/>
              </a:spcBef>
              <a:spcAft>
                <a:spcPts val="0"/>
              </a:spcAft>
              <a:buClr>
                <a:schemeClr val="hlink"/>
              </a:buClr>
              <a:buSzPts val="1800"/>
              <a:buNone/>
              <a:defRPr sz="1800">
                <a:solidFill>
                  <a:schemeClr val="hlink"/>
                </a:solidFill>
              </a:defRPr>
            </a:lvl7pPr>
            <a:lvl8pPr lvl="7" rtl="0">
              <a:spcBef>
                <a:spcPts val="0"/>
              </a:spcBef>
              <a:spcAft>
                <a:spcPts val="0"/>
              </a:spcAft>
              <a:buClr>
                <a:schemeClr val="hlink"/>
              </a:buClr>
              <a:buSzPts val="1800"/>
              <a:buNone/>
              <a:defRPr sz="1800">
                <a:solidFill>
                  <a:schemeClr val="hlink"/>
                </a:solidFill>
              </a:defRPr>
            </a:lvl8pPr>
            <a:lvl9pPr lvl="8" rtl="0">
              <a:spcBef>
                <a:spcPts val="0"/>
              </a:spcBef>
              <a:spcAft>
                <a:spcPts val="0"/>
              </a:spcAft>
              <a:buClr>
                <a:schemeClr val="hlink"/>
              </a:buClr>
              <a:buSzPts val="1800"/>
              <a:buNone/>
              <a:defRPr sz="1800">
                <a:solidFill>
                  <a:schemeClr val="hlink"/>
                </a:solidFill>
              </a:defRPr>
            </a:lvl9pPr>
          </a:lstStyle>
          <a:p>
            <a:endParaRPr/>
          </a:p>
        </p:txBody>
      </p:sp>
      <p:sp>
        <p:nvSpPr>
          <p:cNvPr id="155" name="Google Shape;155;p29"/>
          <p:cNvSpPr txBox="1">
            <a:spLocks noGrp="1"/>
          </p:cNvSpPr>
          <p:nvPr>
            <p:ph type="subTitle" idx="1"/>
          </p:nvPr>
        </p:nvSpPr>
        <p:spPr>
          <a:xfrm>
            <a:off x="4888784" y="2559200"/>
            <a:ext cx="26742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2">
  <p:cSld name="CUSTOM_22">
    <p:spTree>
      <p:nvGrpSpPr>
        <p:cNvPr id="1" name="Shape 156"/>
        <p:cNvGrpSpPr/>
        <p:nvPr/>
      </p:nvGrpSpPr>
      <p:grpSpPr>
        <a:xfrm>
          <a:off x="0" y="0"/>
          <a:ext cx="0" cy="0"/>
          <a:chOff x="0" y="0"/>
          <a:chExt cx="0" cy="0"/>
        </a:xfrm>
      </p:grpSpPr>
      <p:sp>
        <p:nvSpPr>
          <p:cNvPr id="157" name="Google Shape;157;p30"/>
          <p:cNvSpPr txBox="1">
            <a:spLocks noGrp="1"/>
          </p:cNvSpPr>
          <p:nvPr>
            <p:ph type="ctrTitle"/>
          </p:nvPr>
        </p:nvSpPr>
        <p:spPr>
          <a:xfrm>
            <a:off x="1399935" y="1490117"/>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58" name="Google Shape;158;p30"/>
          <p:cNvSpPr txBox="1">
            <a:spLocks noGrp="1"/>
          </p:cNvSpPr>
          <p:nvPr>
            <p:ph type="subTitle" idx="1"/>
          </p:nvPr>
        </p:nvSpPr>
        <p:spPr>
          <a:xfrm>
            <a:off x="1399935" y="1784367"/>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hlink"/>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59" name="Google Shape;159;p30"/>
          <p:cNvSpPr txBox="1">
            <a:spLocks noGrp="1"/>
          </p:cNvSpPr>
          <p:nvPr>
            <p:ph type="ctrTitle" idx="2"/>
          </p:nvPr>
        </p:nvSpPr>
        <p:spPr>
          <a:xfrm>
            <a:off x="1399935" y="248748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60" name="Google Shape;160;p30"/>
          <p:cNvSpPr txBox="1">
            <a:spLocks noGrp="1"/>
          </p:cNvSpPr>
          <p:nvPr>
            <p:ph type="subTitle" idx="3"/>
          </p:nvPr>
        </p:nvSpPr>
        <p:spPr>
          <a:xfrm>
            <a:off x="1399935" y="278173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hlink"/>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61" name="Google Shape;161;p30"/>
          <p:cNvSpPr txBox="1">
            <a:spLocks noGrp="1"/>
          </p:cNvSpPr>
          <p:nvPr>
            <p:ph type="ctrTitle" idx="4"/>
          </p:nvPr>
        </p:nvSpPr>
        <p:spPr>
          <a:xfrm>
            <a:off x="1399935" y="3484848"/>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62" name="Google Shape;162;p30"/>
          <p:cNvSpPr txBox="1">
            <a:spLocks noGrp="1"/>
          </p:cNvSpPr>
          <p:nvPr>
            <p:ph type="subTitle" idx="5"/>
          </p:nvPr>
        </p:nvSpPr>
        <p:spPr>
          <a:xfrm>
            <a:off x="1399935" y="3779098"/>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63" name="Google Shape;163;p30"/>
          <p:cNvSpPr txBox="1">
            <a:spLocks noGrp="1"/>
          </p:cNvSpPr>
          <p:nvPr>
            <p:ph type="ctrTitle" idx="6"/>
          </p:nvPr>
        </p:nvSpPr>
        <p:spPr>
          <a:xfrm>
            <a:off x="1399935" y="733850"/>
            <a:ext cx="2645400" cy="637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2">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3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66" name="Google Shape;166;p31"/>
          <p:cNvSpPr txBox="1">
            <a:spLocks noGrp="1"/>
          </p:cNvSpPr>
          <p:nvPr>
            <p:ph type="ctrTitle" idx="2"/>
          </p:nvPr>
        </p:nvSpPr>
        <p:spPr>
          <a:xfrm>
            <a:off x="1741950" y="183705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67" name="Google Shape;167;p31"/>
          <p:cNvSpPr txBox="1">
            <a:spLocks noGrp="1"/>
          </p:cNvSpPr>
          <p:nvPr>
            <p:ph type="subTitle" idx="1"/>
          </p:nvPr>
        </p:nvSpPr>
        <p:spPr>
          <a:xfrm>
            <a:off x="1741950" y="2212000"/>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68" name="Google Shape;168;p31"/>
          <p:cNvSpPr txBox="1">
            <a:spLocks noGrp="1"/>
          </p:cNvSpPr>
          <p:nvPr>
            <p:ph type="ctrTitle" idx="3"/>
          </p:nvPr>
        </p:nvSpPr>
        <p:spPr>
          <a:xfrm>
            <a:off x="5633758" y="3495402"/>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69" name="Google Shape;169;p31"/>
          <p:cNvSpPr txBox="1">
            <a:spLocks noGrp="1"/>
          </p:cNvSpPr>
          <p:nvPr>
            <p:ph type="subTitle" idx="4"/>
          </p:nvPr>
        </p:nvSpPr>
        <p:spPr>
          <a:xfrm>
            <a:off x="5256958" y="2509707"/>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2">
  <p:cSld name="CUSTOM_25">
    <p:spTree>
      <p:nvGrpSpPr>
        <p:cNvPr id="1" name="Shape 170"/>
        <p:cNvGrpSpPr/>
        <p:nvPr/>
      </p:nvGrpSpPr>
      <p:grpSpPr>
        <a:xfrm>
          <a:off x="0" y="0"/>
          <a:ext cx="0" cy="0"/>
          <a:chOff x="0" y="0"/>
          <a:chExt cx="0" cy="0"/>
        </a:xfrm>
      </p:grpSpPr>
      <p:sp>
        <p:nvSpPr>
          <p:cNvPr id="171" name="Google Shape;171;p32"/>
          <p:cNvSpPr txBox="1">
            <a:spLocks noGrp="1"/>
          </p:cNvSpPr>
          <p:nvPr>
            <p:ph type="ctrTitle"/>
          </p:nvPr>
        </p:nvSpPr>
        <p:spPr>
          <a:xfrm>
            <a:off x="3597150" y="1456050"/>
            <a:ext cx="17832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Clr>
                <a:schemeClr val="hlink"/>
              </a:buClr>
              <a:buSzPts val="2000"/>
              <a:buNone/>
              <a:defRPr sz="2000">
                <a:solidFill>
                  <a:schemeClr val="hlink"/>
                </a:solidFill>
              </a:defRPr>
            </a:lvl2pPr>
            <a:lvl3pPr lvl="2" rtl="0">
              <a:spcBef>
                <a:spcPts val="0"/>
              </a:spcBef>
              <a:spcAft>
                <a:spcPts val="0"/>
              </a:spcAft>
              <a:buClr>
                <a:schemeClr val="hlink"/>
              </a:buClr>
              <a:buSzPts val="2000"/>
              <a:buNone/>
              <a:defRPr sz="2000">
                <a:solidFill>
                  <a:schemeClr val="hlink"/>
                </a:solidFill>
              </a:defRPr>
            </a:lvl3pPr>
            <a:lvl4pPr lvl="3" rtl="0">
              <a:spcBef>
                <a:spcPts val="0"/>
              </a:spcBef>
              <a:spcAft>
                <a:spcPts val="0"/>
              </a:spcAft>
              <a:buClr>
                <a:schemeClr val="hlink"/>
              </a:buClr>
              <a:buSzPts val="2000"/>
              <a:buNone/>
              <a:defRPr sz="2000">
                <a:solidFill>
                  <a:schemeClr val="hlink"/>
                </a:solidFill>
              </a:defRPr>
            </a:lvl4pPr>
            <a:lvl5pPr lvl="4" rtl="0">
              <a:spcBef>
                <a:spcPts val="0"/>
              </a:spcBef>
              <a:spcAft>
                <a:spcPts val="0"/>
              </a:spcAft>
              <a:buClr>
                <a:schemeClr val="hlink"/>
              </a:buClr>
              <a:buSzPts val="2000"/>
              <a:buNone/>
              <a:defRPr sz="2000">
                <a:solidFill>
                  <a:schemeClr val="hlink"/>
                </a:solidFill>
              </a:defRPr>
            </a:lvl5pPr>
            <a:lvl6pPr lvl="5" rtl="0">
              <a:spcBef>
                <a:spcPts val="0"/>
              </a:spcBef>
              <a:spcAft>
                <a:spcPts val="0"/>
              </a:spcAft>
              <a:buClr>
                <a:schemeClr val="hlink"/>
              </a:buClr>
              <a:buSzPts val="2000"/>
              <a:buNone/>
              <a:defRPr sz="2000">
                <a:solidFill>
                  <a:schemeClr val="hlink"/>
                </a:solidFill>
              </a:defRPr>
            </a:lvl6pPr>
            <a:lvl7pPr lvl="6" rtl="0">
              <a:spcBef>
                <a:spcPts val="0"/>
              </a:spcBef>
              <a:spcAft>
                <a:spcPts val="0"/>
              </a:spcAft>
              <a:buClr>
                <a:schemeClr val="hlink"/>
              </a:buClr>
              <a:buSzPts val="2000"/>
              <a:buNone/>
              <a:defRPr sz="2000">
                <a:solidFill>
                  <a:schemeClr val="hlink"/>
                </a:solidFill>
              </a:defRPr>
            </a:lvl7pPr>
            <a:lvl8pPr lvl="7" rtl="0">
              <a:spcBef>
                <a:spcPts val="0"/>
              </a:spcBef>
              <a:spcAft>
                <a:spcPts val="0"/>
              </a:spcAft>
              <a:buClr>
                <a:schemeClr val="hlink"/>
              </a:buClr>
              <a:buSzPts val="2000"/>
              <a:buNone/>
              <a:defRPr sz="2000">
                <a:solidFill>
                  <a:schemeClr val="hlink"/>
                </a:solidFill>
              </a:defRPr>
            </a:lvl8pPr>
            <a:lvl9pPr lvl="8" rtl="0">
              <a:spcBef>
                <a:spcPts val="0"/>
              </a:spcBef>
              <a:spcAft>
                <a:spcPts val="0"/>
              </a:spcAft>
              <a:buClr>
                <a:schemeClr val="hlink"/>
              </a:buClr>
              <a:buSzPts val="2000"/>
              <a:buNone/>
              <a:defRPr sz="2000">
                <a:solidFill>
                  <a:schemeClr val="hlink"/>
                </a:solidFill>
              </a:defRPr>
            </a:lvl9pPr>
          </a:lstStyle>
          <a:p>
            <a:endParaRPr/>
          </a:p>
        </p:txBody>
      </p:sp>
      <p:sp>
        <p:nvSpPr>
          <p:cNvPr id="172" name="Google Shape;172;p32"/>
          <p:cNvSpPr txBox="1">
            <a:spLocks noGrp="1"/>
          </p:cNvSpPr>
          <p:nvPr>
            <p:ph type="subTitle" idx="1"/>
          </p:nvPr>
        </p:nvSpPr>
        <p:spPr>
          <a:xfrm>
            <a:off x="3597150" y="1983400"/>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73" name="Google Shape;173;p32"/>
          <p:cNvSpPr txBox="1">
            <a:spLocks noGrp="1"/>
          </p:cNvSpPr>
          <p:nvPr>
            <p:ph type="ctrTitle" idx="2"/>
          </p:nvPr>
        </p:nvSpPr>
        <p:spPr>
          <a:xfrm>
            <a:off x="3745350" y="3197745"/>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Clr>
                <a:schemeClr val="hlink"/>
              </a:buClr>
              <a:buSzPts val="2000"/>
              <a:buNone/>
              <a:defRPr sz="2000">
                <a:solidFill>
                  <a:schemeClr val="hlink"/>
                </a:solidFill>
              </a:defRPr>
            </a:lvl2pPr>
            <a:lvl3pPr lvl="2" rtl="0">
              <a:spcBef>
                <a:spcPts val="0"/>
              </a:spcBef>
              <a:spcAft>
                <a:spcPts val="0"/>
              </a:spcAft>
              <a:buClr>
                <a:schemeClr val="hlink"/>
              </a:buClr>
              <a:buSzPts val="2000"/>
              <a:buNone/>
              <a:defRPr sz="2000">
                <a:solidFill>
                  <a:schemeClr val="hlink"/>
                </a:solidFill>
              </a:defRPr>
            </a:lvl3pPr>
            <a:lvl4pPr lvl="3" rtl="0">
              <a:spcBef>
                <a:spcPts val="0"/>
              </a:spcBef>
              <a:spcAft>
                <a:spcPts val="0"/>
              </a:spcAft>
              <a:buClr>
                <a:schemeClr val="hlink"/>
              </a:buClr>
              <a:buSzPts val="2000"/>
              <a:buNone/>
              <a:defRPr sz="2000">
                <a:solidFill>
                  <a:schemeClr val="hlink"/>
                </a:solidFill>
              </a:defRPr>
            </a:lvl4pPr>
            <a:lvl5pPr lvl="4" rtl="0">
              <a:spcBef>
                <a:spcPts val="0"/>
              </a:spcBef>
              <a:spcAft>
                <a:spcPts val="0"/>
              </a:spcAft>
              <a:buClr>
                <a:schemeClr val="hlink"/>
              </a:buClr>
              <a:buSzPts val="2000"/>
              <a:buNone/>
              <a:defRPr sz="2000">
                <a:solidFill>
                  <a:schemeClr val="hlink"/>
                </a:solidFill>
              </a:defRPr>
            </a:lvl5pPr>
            <a:lvl6pPr lvl="5" rtl="0">
              <a:spcBef>
                <a:spcPts val="0"/>
              </a:spcBef>
              <a:spcAft>
                <a:spcPts val="0"/>
              </a:spcAft>
              <a:buClr>
                <a:schemeClr val="hlink"/>
              </a:buClr>
              <a:buSzPts val="2000"/>
              <a:buNone/>
              <a:defRPr sz="2000">
                <a:solidFill>
                  <a:schemeClr val="hlink"/>
                </a:solidFill>
              </a:defRPr>
            </a:lvl6pPr>
            <a:lvl7pPr lvl="6" rtl="0">
              <a:spcBef>
                <a:spcPts val="0"/>
              </a:spcBef>
              <a:spcAft>
                <a:spcPts val="0"/>
              </a:spcAft>
              <a:buClr>
                <a:schemeClr val="hlink"/>
              </a:buClr>
              <a:buSzPts val="2000"/>
              <a:buNone/>
              <a:defRPr sz="2000">
                <a:solidFill>
                  <a:schemeClr val="hlink"/>
                </a:solidFill>
              </a:defRPr>
            </a:lvl7pPr>
            <a:lvl8pPr lvl="7" rtl="0">
              <a:spcBef>
                <a:spcPts val="0"/>
              </a:spcBef>
              <a:spcAft>
                <a:spcPts val="0"/>
              </a:spcAft>
              <a:buClr>
                <a:schemeClr val="hlink"/>
              </a:buClr>
              <a:buSzPts val="2000"/>
              <a:buNone/>
              <a:defRPr sz="2000">
                <a:solidFill>
                  <a:schemeClr val="hlink"/>
                </a:solidFill>
              </a:defRPr>
            </a:lvl8pPr>
            <a:lvl9pPr lvl="8" rtl="0">
              <a:spcBef>
                <a:spcPts val="0"/>
              </a:spcBef>
              <a:spcAft>
                <a:spcPts val="0"/>
              </a:spcAft>
              <a:buClr>
                <a:schemeClr val="hlink"/>
              </a:buClr>
              <a:buSzPts val="2000"/>
              <a:buNone/>
              <a:defRPr sz="2000">
                <a:solidFill>
                  <a:schemeClr val="hlink"/>
                </a:solidFill>
              </a:defRPr>
            </a:lvl9pPr>
          </a:lstStyle>
          <a:p>
            <a:endParaRPr/>
          </a:p>
        </p:txBody>
      </p:sp>
      <p:sp>
        <p:nvSpPr>
          <p:cNvPr id="174" name="Google Shape;174;p32"/>
          <p:cNvSpPr txBox="1">
            <a:spLocks noGrp="1"/>
          </p:cNvSpPr>
          <p:nvPr>
            <p:ph type="subTitle" idx="3"/>
          </p:nvPr>
        </p:nvSpPr>
        <p:spPr>
          <a:xfrm>
            <a:off x="3368550" y="3709857"/>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75" name="Google Shape;175;p32"/>
          <p:cNvSpPr txBox="1">
            <a:spLocks noGrp="1"/>
          </p:cNvSpPr>
          <p:nvPr>
            <p:ph type="ctrTitle" idx="4"/>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CUSTOM_23">
    <p:bg>
      <p:bgPr>
        <a:blipFill>
          <a:blip r:embed="rId2">
            <a:alphaModFix/>
          </a:blip>
          <a:stretch>
            <a:fillRect/>
          </a:stretch>
        </a:blipFill>
        <a:effectLst/>
      </p:bgPr>
    </p:bg>
    <p:spTree>
      <p:nvGrpSpPr>
        <p:cNvPr id="1" name="Shape 189"/>
        <p:cNvGrpSpPr/>
        <p:nvPr/>
      </p:nvGrpSpPr>
      <p:grpSpPr>
        <a:xfrm>
          <a:off x="0" y="0"/>
          <a:ext cx="0" cy="0"/>
          <a:chOff x="0" y="0"/>
          <a:chExt cx="0" cy="0"/>
        </a:xfrm>
      </p:grpSpPr>
      <p:sp>
        <p:nvSpPr>
          <p:cNvPr id="190" name="Google Shape;190;p35"/>
          <p:cNvSpPr txBox="1">
            <a:spLocks noGrp="1"/>
          </p:cNvSpPr>
          <p:nvPr>
            <p:ph type="ctrTitle"/>
          </p:nvPr>
        </p:nvSpPr>
        <p:spPr>
          <a:xfrm>
            <a:off x="1456200" y="1833025"/>
            <a:ext cx="26178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rtl="0">
              <a:spcBef>
                <a:spcPts val="0"/>
              </a:spcBef>
              <a:spcAft>
                <a:spcPts val="0"/>
              </a:spcAft>
              <a:buClr>
                <a:schemeClr val="hlink"/>
              </a:buClr>
              <a:buSzPts val="1400"/>
              <a:buNone/>
              <a:defRPr sz="1400">
                <a:solidFill>
                  <a:schemeClr val="hlink"/>
                </a:solidFill>
              </a:defRPr>
            </a:lvl2pPr>
            <a:lvl3pPr lvl="2" rtl="0">
              <a:spcBef>
                <a:spcPts val="0"/>
              </a:spcBef>
              <a:spcAft>
                <a:spcPts val="0"/>
              </a:spcAft>
              <a:buClr>
                <a:schemeClr val="hlink"/>
              </a:buClr>
              <a:buSzPts val="1400"/>
              <a:buNone/>
              <a:defRPr sz="1400">
                <a:solidFill>
                  <a:schemeClr val="hlink"/>
                </a:solidFill>
              </a:defRPr>
            </a:lvl3pPr>
            <a:lvl4pPr lvl="3" rtl="0">
              <a:spcBef>
                <a:spcPts val="0"/>
              </a:spcBef>
              <a:spcAft>
                <a:spcPts val="0"/>
              </a:spcAft>
              <a:buClr>
                <a:schemeClr val="hlink"/>
              </a:buClr>
              <a:buSzPts val="1400"/>
              <a:buNone/>
              <a:defRPr sz="1400">
                <a:solidFill>
                  <a:schemeClr val="hlink"/>
                </a:solidFill>
              </a:defRPr>
            </a:lvl4pPr>
            <a:lvl5pPr lvl="4" rtl="0">
              <a:spcBef>
                <a:spcPts val="0"/>
              </a:spcBef>
              <a:spcAft>
                <a:spcPts val="0"/>
              </a:spcAft>
              <a:buClr>
                <a:schemeClr val="hlink"/>
              </a:buClr>
              <a:buSzPts val="1400"/>
              <a:buNone/>
              <a:defRPr sz="1400">
                <a:solidFill>
                  <a:schemeClr val="hlink"/>
                </a:solidFill>
              </a:defRPr>
            </a:lvl5pPr>
            <a:lvl6pPr lvl="5" rtl="0">
              <a:spcBef>
                <a:spcPts val="0"/>
              </a:spcBef>
              <a:spcAft>
                <a:spcPts val="0"/>
              </a:spcAft>
              <a:buClr>
                <a:schemeClr val="hlink"/>
              </a:buClr>
              <a:buSzPts val="1400"/>
              <a:buNone/>
              <a:defRPr sz="1400">
                <a:solidFill>
                  <a:schemeClr val="hlink"/>
                </a:solidFill>
              </a:defRPr>
            </a:lvl6pPr>
            <a:lvl7pPr lvl="6" rtl="0">
              <a:spcBef>
                <a:spcPts val="0"/>
              </a:spcBef>
              <a:spcAft>
                <a:spcPts val="0"/>
              </a:spcAft>
              <a:buClr>
                <a:schemeClr val="hlink"/>
              </a:buClr>
              <a:buSzPts val="1400"/>
              <a:buNone/>
              <a:defRPr sz="1400">
                <a:solidFill>
                  <a:schemeClr val="hlink"/>
                </a:solidFill>
              </a:defRPr>
            </a:lvl7pPr>
            <a:lvl8pPr lvl="7" rtl="0">
              <a:spcBef>
                <a:spcPts val="0"/>
              </a:spcBef>
              <a:spcAft>
                <a:spcPts val="0"/>
              </a:spcAft>
              <a:buClr>
                <a:schemeClr val="hlink"/>
              </a:buClr>
              <a:buSzPts val="1400"/>
              <a:buNone/>
              <a:defRPr sz="1400">
                <a:solidFill>
                  <a:schemeClr val="hlink"/>
                </a:solidFill>
              </a:defRPr>
            </a:lvl8pPr>
            <a:lvl9pPr lvl="8" rtl="0">
              <a:spcBef>
                <a:spcPts val="0"/>
              </a:spcBef>
              <a:spcAft>
                <a:spcPts val="0"/>
              </a:spcAft>
              <a:buClr>
                <a:schemeClr val="hlink"/>
              </a:buClr>
              <a:buSzPts val="1400"/>
              <a:buNone/>
              <a:defRPr sz="1400">
                <a:solidFill>
                  <a:schemeClr val="hlink"/>
                </a:solidFill>
              </a:defRPr>
            </a:lvl9pPr>
          </a:lstStyle>
          <a:p>
            <a:endParaRPr/>
          </a:p>
        </p:txBody>
      </p:sp>
      <p:sp>
        <p:nvSpPr>
          <p:cNvPr id="191" name="Google Shape;191;p35"/>
          <p:cNvSpPr txBox="1">
            <a:spLocks noGrp="1"/>
          </p:cNvSpPr>
          <p:nvPr>
            <p:ph type="subTitle" idx="1"/>
          </p:nvPr>
        </p:nvSpPr>
        <p:spPr>
          <a:xfrm>
            <a:off x="1018050" y="1260500"/>
            <a:ext cx="34941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92" name="Google Shape;192;p35"/>
          <p:cNvSpPr txBox="1">
            <a:spLocks noGrp="1"/>
          </p:cNvSpPr>
          <p:nvPr>
            <p:ph type="ctrTitle" idx="2"/>
          </p:nvPr>
        </p:nvSpPr>
        <p:spPr>
          <a:xfrm>
            <a:off x="1458300" y="4163900"/>
            <a:ext cx="26136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rtl="0">
              <a:spcBef>
                <a:spcPts val="0"/>
              </a:spcBef>
              <a:spcAft>
                <a:spcPts val="0"/>
              </a:spcAft>
              <a:buClr>
                <a:schemeClr val="hlink"/>
              </a:buClr>
              <a:buSzPts val="1400"/>
              <a:buNone/>
              <a:defRPr sz="1400">
                <a:solidFill>
                  <a:schemeClr val="hlink"/>
                </a:solidFill>
              </a:defRPr>
            </a:lvl2pPr>
            <a:lvl3pPr lvl="2" rtl="0">
              <a:spcBef>
                <a:spcPts val="0"/>
              </a:spcBef>
              <a:spcAft>
                <a:spcPts val="0"/>
              </a:spcAft>
              <a:buClr>
                <a:schemeClr val="hlink"/>
              </a:buClr>
              <a:buSzPts val="1400"/>
              <a:buNone/>
              <a:defRPr sz="1400">
                <a:solidFill>
                  <a:schemeClr val="hlink"/>
                </a:solidFill>
              </a:defRPr>
            </a:lvl3pPr>
            <a:lvl4pPr lvl="3" rtl="0">
              <a:spcBef>
                <a:spcPts val="0"/>
              </a:spcBef>
              <a:spcAft>
                <a:spcPts val="0"/>
              </a:spcAft>
              <a:buClr>
                <a:schemeClr val="hlink"/>
              </a:buClr>
              <a:buSzPts val="1400"/>
              <a:buNone/>
              <a:defRPr sz="1400">
                <a:solidFill>
                  <a:schemeClr val="hlink"/>
                </a:solidFill>
              </a:defRPr>
            </a:lvl4pPr>
            <a:lvl5pPr lvl="4" rtl="0">
              <a:spcBef>
                <a:spcPts val="0"/>
              </a:spcBef>
              <a:spcAft>
                <a:spcPts val="0"/>
              </a:spcAft>
              <a:buClr>
                <a:schemeClr val="hlink"/>
              </a:buClr>
              <a:buSzPts val="1400"/>
              <a:buNone/>
              <a:defRPr sz="1400">
                <a:solidFill>
                  <a:schemeClr val="hlink"/>
                </a:solidFill>
              </a:defRPr>
            </a:lvl5pPr>
            <a:lvl6pPr lvl="5" rtl="0">
              <a:spcBef>
                <a:spcPts val="0"/>
              </a:spcBef>
              <a:spcAft>
                <a:spcPts val="0"/>
              </a:spcAft>
              <a:buClr>
                <a:schemeClr val="hlink"/>
              </a:buClr>
              <a:buSzPts val="1400"/>
              <a:buNone/>
              <a:defRPr sz="1400">
                <a:solidFill>
                  <a:schemeClr val="hlink"/>
                </a:solidFill>
              </a:defRPr>
            </a:lvl6pPr>
            <a:lvl7pPr lvl="6" rtl="0">
              <a:spcBef>
                <a:spcPts val="0"/>
              </a:spcBef>
              <a:spcAft>
                <a:spcPts val="0"/>
              </a:spcAft>
              <a:buClr>
                <a:schemeClr val="hlink"/>
              </a:buClr>
              <a:buSzPts val="1400"/>
              <a:buNone/>
              <a:defRPr sz="1400">
                <a:solidFill>
                  <a:schemeClr val="hlink"/>
                </a:solidFill>
              </a:defRPr>
            </a:lvl7pPr>
            <a:lvl8pPr lvl="7" rtl="0">
              <a:spcBef>
                <a:spcPts val="0"/>
              </a:spcBef>
              <a:spcAft>
                <a:spcPts val="0"/>
              </a:spcAft>
              <a:buClr>
                <a:schemeClr val="hlink"/>
              </a:buClr>
              <a:buSzPts val="1400"/>
              <a:buNone/>
              <a:defRPr sz="1400">
                <a:solidFill>
                  <a:schemeClr val="hlink"/>
                </a:solidFill>
              </a:defRPr>
            </a:lvl8pPr>
            <a:lvl9pPr lvl="8" rtl="0">
              <a:spcBef>
                <a:spcPts val="0"/>
              </a:spcBef>
              <a:spcAft>
                <a:spcPts val="0"/>
              </a:spcAft>
              <a:buClr>
                <a:schemeClr val="hlink"/>
              </a:buClr>
              <a:buSzPts val="1400"/>
              <a:buNone/>
              <a:defRPr sz="1400">
                <a:solidFill>
                  <a:schemeClr val="hlink"/>
                </a:solidFill>
              </a:defRPr>
            </a:lvl9pPr>
          </a:lstStyle>
          <a:p>
            <a:endParaRPr/>
          </a:p>
        </p:txBody>
      </p:sp>
      <p:sp>
        <p:nvSpPr>
          <p:cNvPr id="193" name="Google Shape;193;p35"/>
          <p:cNvSpPr txBox="1">
            <a:spLocks noGrp="1"/>
          </p:cNvSpPr>
          <p:nvPr>
            <p:ph type="subTitle" idx="3"/>
          </p:nvPr>
        </p:nvSpPr>
        <p:spPr>
          <a:xfrm>
            <a:off x="1018650" y="3597131"/>
            <a:ext cx="34929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94" name="Google Shape;194;p35"/>
          <p:cNvSpPr txBox="1">
            <a:spLocks noGrp="1"/>
          </p:cNvSpPr>
          <p:nvPr>
            <p:ph type="ctrTitle" idx="4"/>
          </p:nvPr>
        </p:nvSpPr>
        <p:spPr>
          <a:xfrm>
            <a:off x="5086575" y="2998463"/>
            <a:ext cx="2615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hlink"/>
              </a:buClr>
              <a:buSzPts val="1400"/>
              <a:buNone/>
              <a:defRPr sz="1400">
                <a:solidFill>
                  <a:schemeClr val="hlink"/>
                </a:solidFill>
              </a:defRPr>
            </a:lvl2pPr>
            <a:lvl3pPr lvl="2" algn="r" rtl="0">
              <a:spcBef>
                <a:spcPts val="0"/>
              </a:spcBef>
              <a:spcAft>
                <a:spcPts val="0"/>
              </a:spcAft>
              <a:buClr>
                <a:schemeClr val="hlink"/>
              </a:buClr>
              <a:buSzPts val="1400"/>
              <a:buNone/>
              <a:defRPr sz="1400">
                <a:solidFill>
                  <a:schemeClr val="hlink"/>
                </a:solidFill>
              </a:defRPr>
            </a:lvl3pPr>
            <a:lvl4pPr lvl="3" algn="r" rtl="0">
              <a:spcBef>
                <a:spcPts val="0"/>
              </a:spcBef>
              <a:spcAft>
                <a:spcPts val="0"/>
              </a:spcAft>
              <a:buClr>
                <a:schemeClr val="hlink"/>
              </a:buClr>
              <a:buSzPts val="1400"/>
              <a:buNone/>
              <a:defRPr sz="1400">
                <a:solidFill>
                  <a:schemeClr val="hlink"/>
                </a:solidFill>
              </a:defRPr>
            </a:lvl4pPr>
            <a:lvl5pPr lvl="4" algn="r" rtl="0">
              <a:spcBef>
                <a:spcPts val="0"/>
              </a:spcBef>
              <a:spcAft>
                <a:spcPts val="0"/>
              </a:spcAft>
              <a:buClr>
                <a:schemeClr val="hlink"/>
              </a:buClr>
              <a:buSzPts val="1400"/>
              <a:buNone/>
              <a:defRPr sz="1400">
                <a:solidFill>
                  <a:schemeClr val="hlink"/>
                </a:solidFill>
              </a:defRPr>
            </a:lvl5pPr>
            <a:lvl6pPr lvl="5" algn="r" rtl="0">
              <a:spcBef>
                <a:spcPts val="0"/>
              </a:spcBef>
              <a:spcAft>
                <a:spcPts val="0"/>
              </a:spcAft>
              <a:buClr>
                <a:schemeClr val="hlink"/>
              </a:buClr>
              <a:buSzPts val="1400"/>
              <a:buNone/>
              <a:defRPr sz="1400">
                <a:solidFill>
                  <a:schemeClr val="hlink"/>
                </a:solidFill>
              </a:defRPr>
            </a:lvl6pPr>
            <a:lvl7pPr lvl="6" algn="r" rtl="0">
              <a:spcBef>
                <a:spcPts val="0"/>
              </a:spcBef>
              <a:spcAft>
                <a:spcPts val="0"/>
              </a:spcAft>
              <a:buClr>
                <a:schemeClr val="hlink"/>
              </a:buClr>
              <a:buSzPts val="1400"/>
              <a:buNone/>
              <a:defRPr sz="1400">
                <a:solidFill>
                  <a:schemeClr val="hlink"/>
                </a:solidFill>
              </a:defRPr>
            </a:lvl7pPr>
            <a:lvl8pPr lvl="7" algn="r" rtl="0">
              <a:spcBef>
                <a:spcPts val="0"/>
              </a:spcBef>
              <a:spcAft>
                <a:spcPts val="0"/>
              </a:spcAft>
              <a:buClr>
                <a:schemeClr val="hlink"/>
              </a:buClr>
              <a:buSzPts val="1400"/>
              <a:buNone/>
              <a:defRPr sz="1400">
                <a:solidFill>
                  <a:schemeClr val="hlink"/>
                </a:solidFill>
              </a:defRPr>
            </a:lvl8pPr>
            <a:lvl9pPr lvl="8" algn="r" rtl="0">
              <a:spcBef>
                <a:spcPts val="0"/>
              </a:spcBef>
              <a:spcAft>
                <a:spcPts val="0"/>
              </a:spcAft>
              <a:buClr>
                <a:schemeClr val="hlink"/>
              </a:buClr>
              <a:buSzPts val="1400"/>
              <a:buNone/>
              <a:defRPr sz="1400">
                <a:solidFill>
                  <a:schemeClr val="hlink"/>
                </a:solidFill>
              </a:defRPr>
            </a:lvl9pPr>
          </a:lstStyle>
          <a:p>
            <a:endParaRPr/>
          </a:p>
        </p:txBody>
      </p:sp>
      <p:sp>
        <p:nvSpPr>
          <p:cNvPr id="195" name="Google Shape;195;p35"/>
          <p:cNvSpPr txBox="1">
            <a:spLocks noGrp="1"/>
          </p:cNvSpPr>
          <p:nvPr>
            <p:ph type="subTitle" idx="5"/>
          </p:nvPr>
        </p:nvSpPr>
        <p:spPr>
          <a:xfrm>
            <a:off x="4647675" y="2427015"/>
            <a:ext cx="3492900" cy="57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96" name="Google Shape;196;p35"/>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Clr>
                <a:schemeClr val="hlink"/>
              </a:buClr>
              <a:buSzPts val="2400"/>
              <a:buNone/>
              <a:defRPr sz="2400">
                <a:solidFill>
                  <a:schemeClr val="hlink"/>
                </a:solidFill>
              </a:defRPr>
            </a:lvl2pPr>
            <a:lvl3pPr lvl="2" algn="r" rtl="0">
              <a:spcBef>
                <a:spcPts val="0"/>
              </a:spcBef>
              <a:spcAft>
                <a:spcPts val="0"/>
              </a:spcAft>
              <a:buClr>
                <a:schemeClr val="hlink"/>
              </a:buClr>
              <a:buSzPts val="2400"/>
              <a:buNone/>
              <a:defRPr sz="2400">
                <a:solidFill>
                  <a:schemeClr val="hlink"/>
                </a:solidFill>
              </a:defRPr>
            </a:lvl3pPr>
            <a:lvl4pPr lvl="3" algn="r" rtl="0">
              <a:spcBef>
                <a:spcPts val="0"/>
              </a:spcBef>
              <a:spcAft>
                <a:spcPts val="0"/>
              </a:spcAft>
              <a:buClr>
                <a:schemeClr val="hlink"/>
              </a:buClr>
              <a:buSzPts val="2400"/>
              <a:buNone/>
              <a:defRPr sz="2400">
                <a:solidFill>
                  <a:schemeClr val="hlink"/>
                </a:solidFill>
              </a:defRPr>
            </a:lvl4pPr>
            <a:lvl5pPr lvl="4" algn="r" rtl="0">
              <a:spcBef>
                <a:spcPts val="0"/>
              </a:spcBef>
              <a:spcAft>
                <a:spcPts val="0"/>
              </a:spcAft>
              <a:buClr>
                <a:schemeClr val="hlink"/>
              </a:buClr>
              <a:buSzPts val="2400"/>
              <a:buNone/>
              <a:defRPr sz="2400">
                <a:solidFill>
                  <a:schemeClr val="hlink"/>
                </a:solidFill>
              </a:defRPr>
            </a:lvl5pPr>
            <a:lvl6pPr lvl="5" algn="r" rtl="0">
              <a:spcBef>
                <a:spcPts val="0"/>
              </a:spcBef>
              <a:spcAft>
                <a:spcPts val="0"/>
              </a:spcAft>
              <a:buClr>
                <a:schemeClr val="hlink"/>
              </a:buClr>
              <a:buSzPts val="2400"/>
              <a:buNone/>
              <a:defRPr sz="2400">
                <a:solidFill>
                  <a:schemeClr val="hlink"/>
                </a:solidFill>
              </a:defRPr>
            </a:lvl6pPr>
            <a:lvl7pPr lvl="6" algn="r" rtl="0">
              <a:spcBef>
                <a:spcPts val="0"/>
              </a:spcBef>
              <a:spcAft>
                <a:spcPts val="0"/>
              </a:spcAft>
              <a:buClr>
                <a:schemeClr val="hlink"/>
              </a:buClr>
              <a:buSzPts val="2400"/>
              <a:buNone/>
              <a:defRPr sz="2400">
                <a:solidFill>
                  <a:schemeClr val="hlink"/>
                </a:solidFill>
              </a:defRPr>
            </a:lvl7pPr>
            <a:lvl8pPr lvl="7" algn="r" rtl="0">
              <a:spcBef>
                <a:spcPts val="0"/>
              </a:spcBef>
              <a:spcAft>
                <a:spcPts val="0"/>
              </a:spcAft>
              <a:buClr>
                <a:schemeClr val="hlink"/>
              </a:buClr>
              <a:buSzPts val="2400"/>
              <a:buNone/>
              <a:defRPr sz="2400">
                <a:solidFill>
                  <a:schemeClr val="hlink"/>
                </a:solidFill>
              </a:defRPr>
            </a:lvl8pPr>
            <a:lvl9pPr lvl="8" algn="r" rtl="0">
              <a:spcBef>
                <a:spcPts val="0"/>
              </a:spcBef>
              <a:spcAft>
                <a:spcPts val="0"/>
              </a:spcAft>
              <a:buClr>
                <a:schemeClr val="hlink"/>
              </a:buClr>
              <a:buSzPts val="2400"/>
              <a:buNone/>
              <a:defRPr sz="2400">
                <a:solidFill>
                  <a:schemeClr val="hlink"/>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CUSTOM_20">
    <p:bg>
      <p:bgPr>
        <a:blipFill>
          <a:blip r:embed="rId2">
            <a:alphaModFix/>
          </a:blip>
          <a:stretch>
            <a:fillRect/>
          </a:stretch>
        </a:blipFill>
        <a:effectLst/>
      </p:bgPr>
    </p:bg>
    <p:spTree>
      <p:nvGrpSpPr>
        <p:cNvPr id="1" name="Shape 207"/>
        <p:cNvGrpSpPr/>
        <p:nvPr/>
      </p:nvGrpSpPr>
      <p:grpSpPr>
        <a:xfrm>
          <a:off x="0" y="0"/>
          <a:ext cx="0" cy="0"/>
          <a:chOff x="0" y="0"/>
          <a:chExt cx="0" cy="0"/>
        </a:xfrm>
      </p:grpSpPr>
      <p:sp>
        <p:nvSpPr>
          <p:cNvPr id="208" name="Google Shape;208;p3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9" name="Google Shape;209;p37"/>
          <p:cNvSpPr txBox="1">
            <a:spLocks noGrp="1"/>
          </p:cNvSpPr>
          <p:nvPr>
            <p:ph type="ctrTitle" idx="2"/>
          </p:nvPr>
        </p:nvSpPr>
        <p:spPr>
          <a:xfrm>
            <a:off x="696800" y="1442500"/>
            <a:ext cx="17922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10" name="Google Shape;210;p37"/>
          <p:cNvSpPr txBox="1">
            <a:spLocks noGrp="1"/>
          </p:cNvSpPr>
          <p:nvPr>
            <p:ph type="subTitle" idx="1"/>
          </p:nvPr>
        </p:nvSpPr>
        <p:spPr>
          <a:xfrm>
            <a:off x="696800" y="1736742"/>
            <a:ext cx="17922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11" name="Google Shape;211;p37"/>
          <p:cNvSpPr txBox="1">
            <a:spLocks noGrp="1"/>
          </p:cNvSpPr>
          <p:nvPr>
            <p:ph type="ctrTitle" idx="3"/>
          </p:nvPr>
        </p:nvSpPr>
        <p:spPr>
          <a:xfrm>
            <a:off x="2675801" y="3234800"/>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12" name="Google Shape;212;p37"/>
          <p:cNvSpPr txBox="1">
            <a:spLocks noGrp="1"/>
          </p:cNvSpPr>
          <p:nvPr>
            <p:ph type="subTitle" idx="4"/>
          </p:nvPr>
        </p:nvSpPr>
        <p:spPr>
          <a:xfrm>
            <a:off x="2679533" y="3529048"/>
            <a:ext cx="1792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13" name="Google Shape;213;p37"/>
          <p:cNvSpPr txBox="1">
            <a:spLocks noGrp="1"/>
          </p:cNvSpPr>
          <p:nvPr>
            <p:ph type="ctrTitle" idx="5"/>
          </p:nvPr>
        </p:nvSpPr>
        <p:spPr>
          <a:xfrm>
            <a:off x="6645897" y="324949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14" name="Google Shape;214;p37"/>
          <p:cNvSpPr txBox="1">
            <a:spLocks noGrp="1"/>
          </p:cNvSpPr>
          <p:nvPr>
            <p:ph type="subTitle" idx="6"/>
          </p:nvPr>
        </p:nvSpPr>
        <p:spPr>
          <a:xfrm>
            <a:off x="6645899" y="3543742"/>
            <a:ext cx="17931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215" name="Google Shape;215;p37"/>
          <p:cNvSpPr txBox="1">
            <a:spLocks noGrp="1"/>
          </p:cNvSpPr>
          <p:nvPr>
            <p:ph type="ctrTitle" idx="7"/>
          </p:nvPr>
        </p:nvSpPr>
        <p:spPr>
          <a:xfrm>
            <a:off x="4662266" y="143722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16" name="Google Shape;216;p37"/>
          <p:cNvSpPr txBox="1">
            <a:spLocks noGrp="1"/>
          </p:cNvSpPr>
          <p:nvPr>
            <p:ph type="subTitle" idx="8"/>
          </p:nvPr>
        </p:nvSpPr>
        <p:spPr>
          <a:xfrm>
            <a:off x="4662266" y="173147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2">
  <p:cSld name="CUSTOM_24">
    <p:bg>
      <p:bgPr>
        <a:blipFill>
          <a:blip r:embed="rId2">
            <a:alphaModFix/>
          </a:blip>
          <a:stretch>
            <a:fillRect/>
          </a:stretch>
        </a:blipFill>
        <a:effectLst/>
      </p:bgPr>
    </p:bg>
    <p:spTree>
      <p:nvGrpSpPr>
        <p:cNvPr id="1" name="Shape 217"/>
        <p:cNvGrpSpPr/>
        <p:nvPr/>
      </p:nvGrpSpPr>
      <p:grpSpPr>
        <a:xfrm>
          <a:off x="0" y="0"/>
          <a:ext cx="0" cy="0"/>
          <a:chOff x="0" y="0"/>
          <a:chExt cx="0" cy="0"/>
        </a:xfrm>
      </p:grpSpPr>
      <p:sp>
        <p:nvSpPr>
          <p:cNvPr id="218" name="Google Shape;218;p38"/>
          <p:cNvSpPr txBox="1">
            <a:spLocks noGrp="1"/>
          </p:cNvSpPr>
          <p:nvPr>
            <p:ph type="ctrTitle"/>
          </p:nvPr>
        </p:nvSpPr>
        <p:spPr>
          <a:xfrm>
            <a:off x="2289158" y="1318667"/>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solidFill>
                  <a:schemeClr val="lt1"/>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19" name="Google Shape;219;p38"/>
          <p:cNvSpPr txBox="1">
            <a:spLocks noGrp="1"/>
          </p:cNvSpPr>
          <p:nvPr>
            <p:ph type="subTitle" idx="1"/>
          </p:nvPr>
        </p:nvSpPr>
        <p:spPr>
          <a:xfrm>
            <a:off x="2289158" y="1612917"/>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solidFill>
                  <a:schemeClr val="lt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0" name="Google Shape;220;p38"/>
          <p:cNvSpPr txBox="1">
            <a:spLocks noGrp="1"/>
          </p:cNvSpPr>
          <p:nvPr>
            <p:ph type="ctrTitle" idx="2"/>
          </p:nvPr>
        </p:nvSpPr>
        <p:spPr>
          <a:xfrm>
            <a:off x="2298683" y="31133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21" name="Google Shape;221;p38"/>
          <p:cNvSpPr txBox="1">
            <a:spLocks noGrp="1"/>
          </p:cNvSpPr>
          <p:nvPr>
            <p:ph type="subTitle" idx="3"/>
          </p:nvPr>
        </p:nvSpPr>
        <p:spPr>
          <a:xfrm>
            <a:off x="2298683" y="34076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2" name="Google Shape;222;p38"/>
          <p:cNvSpPr txBox="1">
            <a:spLocks noGrp="1"/>
          </p:cNvSpPr>
          <p:nvPr>
            <p:ph type="ctrTitle" idx="4"/>
          </p:nvPr>
        </p:nvSpPr>
        <p:spPr>
          <a:xfrm>
            <a:off x="5050695" y="1318667"/>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3" name="Google Shape;223;p38"/>
          <p:cNvSpPr txBox="1">
            <a:spLocks noGrp="1"/>
          </p:cNvSpPr>
          <p:nvPr>
            <p:ph type="subTitle" idx="5"/>
          </p:nvPr>
        </p:nvSpPr>
        <p:spPr>
          <a:xfrm>
            <a:off x="5050697" y="1612917"/>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chemeClr val="hlink"/>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224" name="Google Shape;224;p38"/>
          <p:cNvSpPr txBox="1">
            <a:spLocks noGrp="1"/>
          </p:cNvSpPr>
          <p:nvPr>
            <p:ph type="ctrTitle" idx="6"/>
          </p:nvPr>
        </p:nvSpPr>
        <p:spPr>
          <a:xfrm>
            <a:off x="5050695" y="31133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solidFill>
                  <a:schemeClr val="lt1"/>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5" name="Google Shape;225;p38"/>
          <p:cNvSpPr txBox="1">
            <a:spLocks noGrp="1"/>
          </p:cNvSpPr>
          <p:nvPr>
            <p:ph type="subTitle" idx="7"/>
          </p:nvPr>
        </p:nvSpPr>
        <p:spPr>
          <a:xfrm>
            <a:off x="5050697" y="34076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226" name="Google Shape;226;p38"/>
          <p:cNvSpPr txBox="1">
            <a:spLocks noGrp="1"/>
          </p:cNvSpPr>
          <p:nvPr>
            <p:ph type="ctrTitle" idx="8"/>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1">
  <p:cSld name="CUSTOM_14">
    <p:bg>
      <p:bgPr>
        <a:blipFill>
          <a:blip r:embed="rId2">
            <a:alphaModFix/>
          </a:blip>
          <a:stretch>
            <a:fillRect/>
          </a:stretch>
        </a:blipFill>
        <a:effectLst/>
      </p:bgPr>
    </p:bg>
    <p:spTree>
      <p:nvGrpSpPr>
        <p:cNvPr id="1" name="Shape 241"/>
        <p:cNvGrpSpPr/>
        <p:nvPr/>
      </p:nvGrpSpPr>
      <p:grpSpPr>
        <a:xfrm>
          <a:off x="0" y="0"/>
          <a:ext cx="0" cy="0"/>
          <a:chOff x="0" y="0"/>
          <a:chExt cx="0" cy="0"/>
        </a:xfrm>
      </p:grpSpPr>
      <p:sp>
        <p:nvSpPr>
          <p:cNvPr id="242" name="Google Shape;242;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43" name="Google Shape;243;p40"/>
          <p:cNvSpPr txBox="1">
            <a:spLocks noGrp="1"/>
          </p:cNvSpPr>
          <p:nvPr>
            <p:ph type="ctrTitle" idx="2"/>
          </p:nvPr>
        </p:nvSpPr>
        <p:spPr>
          <a:xfrm>
            <a:off x="1331768" y="1496938"/>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44" name="Google Shape;244;p40"/>
          <p:cNvSpPr txBox="1">
            <a:spLocks noGrp="1"/>
          </p:cNvSpPr>
          <p:nvPr>
            <p:ph type="subTitle" idx="1"/>
          </p:nvPr>
        </p:nvSpPr>
        <p:spPr>
          <a:xfrm>
            <a:off x="1201251" y="1764653"/>
            <a:ext cx="1911000" cy="695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45" name="Google Shape;245;p40"/>
          <p:cNvSpPr txBox="1">
            <a:spLocks noGrp="1"/>
          </p:cNvSpPr>
          <p:nvPr>
            <p:ph type="ctrTitle" idx="3"/>
          </p:nvPr>
        </p:nvSpPr>
        <p:spPr>
          <a:xfrm>
            <a:off x="1331768" y="2590069"/>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46" name="Google Shape;246;p40"/>
          <p:cNvSpPr txBox="1">
            <a:spLocks noGrp="1"/>
          </p:cNvSpPr>
          <p:nvPr>
            <p:ph type="subTitle" idx="4"/>
          </p:nvPr>
        </p:nvSpPr>
        <p:spPr>
          <a:xfrm>
            <a:off x="1201254" y="2858229"/>
            <a:ext cx="1911000" cy="69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47" name="Google Shape;247;p40"/>
          <p:cNvSpPr txBox="1">
            <a:spLocks noGrp="1"/>
          </p:cNvSpPr>
          <p:nvPr>
            <p:ph type="ctrTitle" idx="5"/>
          </p:nvPr>
        </p:nvSpPr>
        <p:spPr>
          <a:xfrm>
            <a:off x="1331768" y="36832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48" name="Google Shape;248;p40"/>
          <p:cNvSpPr txBox="1">
            <a:spLocks noGrp="1"/>
          </p:cNvSpPr>
          <p:nvPr>
            <p:ph type="subTitle" idx="6"/>
          </p:nvPr>
        </p:nvSpPr>
        <p:spPr>
          <a:xfrm>
            <a:off x="1201254" y="3950906"/>
            <a:ext cx="1911000" cy="69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49" name="Google Shape;249;p40"/>
          <p:cNvSpPr txBox="1">
            <a:spLocks noGrp="1"/>
          </p:cNvSpPr>
          <p:nvPr>
            <p:ph type="ctrTitle" idx="7"/>
          </p:nvPr>
        </p:nvSpPr>
        <p:spPr>
          <a:xfrm>
            <a:off x="6031732" y="3245062"/>
            <a:ext cx="17805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50" name="Google Shape;250;p40"/>
          <p:cNvSpPr txBox="1">
            <a:spLocks noGrp="1"/>
          </p:cNvSpPr>
          <p:nvPr>
            <p:ph type="subTitle" idx="8"/>
          </p:nvPr>
        </p:nvSpPr>
        <p:spPr>
          <a:xfrm>
            <a:off x="6031724" y="3512424"/>
            <a:ext cx="1911000" cy="6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51" name="Google Shape;251;p40"/>
          <p:cNvSpPr txBox="1">
            <a:spLocks noGrp="1"/>
          </p:cNvSpPr>
          <p:nvPr>
            <p:ph type="ctrTitle" idx="9"/>
          </p:nvPr>
        </p:nvSpPr>
        <p:spPr>
          <a:xfrm>
            <a:off x="6031732" y="2154450"/>
            <a:ext cx="17805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52" name="Google Shape;252;p40"/>
          <p:cNvSpPr txBox="1">
            <a:spLocks noGrp="1"/>
          </p:cNvSpPr>
          <p:nvPr>
            <p:ph type="subTitle" idx="13"/>
          </p:nvPr>
        </p:nvSpPr>
        <p:spPr>
          <a:xfrm>
            <a:off x="6031724" y="2422401"/>
            <a:ext cx="1911000" cy="6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53" name="Google Shape;253;p40"/>
          <p:cNvSpPr txBox="1">
            <a:spLocks noGrp="1"/>
          </p:cNvSpPr>
          <p:nvPr>
            <p:ph type="ctrTitle" idx="14"/>
          </p:nvPr>
        </p:nvSpPr>
        <p:spPr>
          <a:xfrm>
            <a:off x="6031732" y="1063837"/>
            <a:ext cx="17805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54" name="Google Shape;254;p40"/>
          <p:cNvSpPr txBox="1">
            <a:spLocks noGrp="1"/>
          </p:cNvSpPr>
          <p:nvPr>
            <p:ph type="subTitle" idx="15"/>
          </p:nvPr>
        </p:nvSpPr>
        <p:spPr>
          <a:xfrm>
            <a:off x="6031724" y="1332378"/>
            <a:ext cx="1911000" cy="6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1">
  <p:cSld name="CUSTOM_32">
    <p:bg>
      <p:bgPr>
        <a:blipFill>
          <a:blip r:embed="rId2">
            <a:alphaModFix/>
          </a:blip>
          <a:stretch>
            <a:fillRect/>
          </a:stretch>
        </a:blipFill>
        <a:effectLst/>
      </p:bgPr>
    </p:bg>
    <p:spTree>
      <p:nvGrpSpPr>
        <p:cNvPr id="1" name="Shape 263"/>
        <p:cNvGrpSpPr/>
        <p:nvPr/>
      </p:nvGrpSpPr>
      <p:grpSpPr>
        <a:xfrm>
          <a:off x="0" y="0"/>
          <a:ext cx="0" cy="0"/>
          <a:chOff x="0" y="0"/>
          <a:chExt cx="0" cy="0"/>
        </a:xfrm>
      </p:grpSpPr>
      <p:sp>
        <p:nvSpPr>
          <p:cNvPr id="264" name="Google Shape;264;p45"/>
          <p:cNvSpPr txBox="1">
            <a:spLocks noGrp="1"/>
          </p:cNvSpPr>
          <p:nvPr>
            <p:ph type="ctrTitle"/>
          </p:nvPr>
        </p:nvSpPr>
        <p:spPr>
          <a:xfrm flipH="1">
            <a:off x="1781175" y="2967700"/>
            <a:ext cx="3429000" cy="9507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1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endParaRPr/>
          </a:p>
        </p:txBody>
      </p:sp>
      <p:sp>
        <p:nvSpPr>
          <p:cNvPr id="265" name="Google Shape;265;p45"/>
          <p:cNvSpPr txBox="1">
            <a:spLocks noGrp="1"/>
          </p:cNvSpPr>
          <p:nvPr>
            <p:ph type="subTitle" idx="1"/>
          </p:nvPr>
        </p:nvSpPr>
        <p:spPr>
          <a:xfrm flipH="1">
            <a:off x="1781175" y="1853775"/>
            <a:ext cx="4610100" cy="133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3200"/>
              <a:buNone/>
              <a:defRPr sz="2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echnology design ">
  <p:cSld name="CUSTOM_26">
    <p:bg>
      <p:bgPr>
        <a:blipFill>
          <a:blip r:embed="rId2">
            <a:alphaModFix/>
          </a:blip>
          <a:stretch>
            <a:fillRect/>
          </a:stretch>
        </a:blipFill>
        <a:effectLst/>
      </p:bgPr>
    </p:bg>
    <p:spTree>
      <p:nvGrpSpPr>
        <p:cNvPr id="1" name="Shape 274"/>
        <p:cNvGrpSpPr/>
        <p:nvPr/>
      </p:nvGrpSpPr>
      <p:grpSpPr>
        <a:xfrm>
          <a:off x="0" y="0"/>
          <a:ext cx="0" cy="0"/>
          <a:chOff x="0" y="0"/>
          <a:chExt cx="0" cy="0"/>
        </a:xfrm>
      </p:grpSpPr>
      <p:sp>
        <p:nvSpPr>
          <p:cNvPr id="275" name="Google Shape;275;p47"/>
          <p:cNvSpPr txBox="1">
            <a:spLocks noGrp="1"/>
          </p:cNvSpPr>
          <p:nvPr>
            <p:ph type="subTitle" idx="1"/>
          </p:nvPr>
        </p:nvSpPr>
        <p:spPr>
          <a:xfrm flipH="1">
            <a:off x="4370899" y="3606975"/>
            <a:ext cx="2640600" cy="110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276" name="Google Shape;276;p47"/>
          <p:cNvSpPr txBox="1">
            <a:spLocks noGrp="1"/>
          </p:cNvSpPr>
          <p:nvPr>
            <p:ph type="title"/>
          </p:nvPr>
        </p:nvSpPr>
        <p:spPr>
          <a:xfrm>
            <a:off x="2132501" y="3692178"/>
            <a:ext cx="1947300" cy="9372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800"/>
            </a:lvl1pPr>
            <a:lvl2pPr lvl="1" algn="r" rtl="0">
              <a:spcBef>
                <a:spcPts val="0"/>
              </a:spcBef>
              <a:spcAft>
                <a:spcPts val="0"/>
              </a:spcAft>
              <a:buNone/>
              <a:defRPr sz="1800" b="0"/>
            </a:lvl2pPr>
            <a:lvl3pPr lvl="2" algn="r" rtl="0">
              <a:spcBef>
                <a:spcPts val="0"/>
              </a:spcBef>
              <a:spcAft>
                <a:spcPts val="0"/>
              </a:spcAft>
              <a:buNone/>
              <a:defRPr sz="1800" b="0"/>
            </a:lvl3pPr>
            <a:lvl4pPr lvl="3" algn="r" rtl="0">
              <a:spcBef>
                <a:spcPts val="0"/>
              </a:spcBef>
              <a:spcAft>
                <a:spcPts val="0"/>
              </a:spcAft>
              <a:buNone/>
              <a:defRPr sz="1800" b="0"/>
            </a:lvl4pPr>
            <a:lvl5pPr lvl="4" algn="r" rtl="0">
              <a:spcBef>
                <a:spcPts val="0"/>
              </a:spcBef>
              <a:spcAft>
                <a:spcPts val="0"/>
              </a:spcAft>
              <a:buNone/>
              <a:defRPr sz="1800" b="0"/>
            </a:lvl5pPr>
            <a:lvl6pPr lvl="5" algn="r" rtl="0">
              <a:spcBef>
                <a:spcPts val="0"/>
              </a:spcBef>
              <a:spcAft>
                <a:spcPts val="0"/>
              </a:spcAft>
              <a:buNone/>
              <a:defRPr sz="1800" b="0"/>
            </a:lvl6pPr>
            <a:lvl7pPr lvl="6" algn="r" rtl="0">
              <a:spcBef>
                <a:spcPts val="0"/>
              </a:spcBef>
              <a:spcAft>
                <a:spcPts val="0"/>
              </a:spcAft>
              <a:buNone/>
              <a:defRPr sz="1800" b="0"/>
            </a:lvl7pPr>
            <a:lvl8pPr lvl="7" algn="r" rtl="0">
              <a:spcBef>
                <a:spcPts val="0"/>
              </a:spcBef>
              <a:spcAft>
                <a:spcPts val="0"/>
              </a:spcAft>
              <a:buNone/>
              <a:defRPr sz="1800" b="0"/>
            </a:lvl8pPr>
            <a:lvl9pPr lvl="8" algn="r" rtl="0">
              <a:spcBef>
                <a:spcPts val="0"/>
              </a:spcBef>
              <a:spcAft>
                <a:spcPts val="0"/>
              </a:spcAft>
              <a:buNone/>
              <a:defRPr sz="1800" b="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echnology design 1">
  <p:cSld name="CUSTOM_27">
    <p:bg>
      <p:bgPr>
        <a:blipFill>
          <a:blip r:embed="rId2">
            <a:alphaModFix/>
          </a:blip>
          <a:stretch>
            <a:fillRect/>
          </a:stretch>
        </a:blipFill>
        <a:effectLst/>
      </p:bgPr>
    </p:bg>
    <p:spTree>
      <p:nvGrpSpPr>
        <p:cNvPr id="1" name="Shape 277"/>
        <p:cNvGrpSpPr/>
        <p:nvPr/>
      </p:nvGrpSpPr>
      <p:grpSpPr>
        <a:xfrm>
          <a:off x="0" y="0"/>
          <a:ext cx="0" cy="0"/>
          <a:chOff x="0" y="0"/>
          <a:chExt cx="0" cy="0"/>
        </a:xfrm>
      </p:grpSpPr>
      <p:sp>
        <p:nvSpPr>
          <p:cNvPr id="278" name="Google Shape;278;p48"/>
          <p:cNvSpPr txBox="1">
            <a:spLocks noGrp="1"/>
          </p:cNvSpPr>
          <p:nvPr>
            <p:ph type="subTitle" idx="1"/>
          </p:nvPr>
        </p:nvSpPr>
        <p:spPr>
          <a:xfrm flipH="1">
            <a:off x="1783792" y="2945550"/>
            <a:ext cx="2607600" cy="1107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200"/>
              <a:buFont typeface="Catamaran Light"/>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279" name="Google Shape;279;p48"/>
          <p:cNvSpPr txBox="1">
            <a:spLocks noGrp="1"/>
          </p:cNvSpPr>
          <p:nvPr>
            <p:ph type="title"/>
          </p:nvPr>
        </p:nvSpPr>
        <p:spPr>
          <a:xfrm>
            <a:off x="2557289" y="1850218"/>
            <a:ext cx="1833900" cy="1107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algn="r" rtl="0">
              <a:spcBef>
                <a:spcPts val="0"/>
              </a:spcBef>
              <a:spcAft>
                <a:spcPts val="0"/>
              </a:spcAft>
              <a:buNone/>
              <a:defRPr sz="1800" b="0">
                <a:solidFill>
                  <a:schemeClr val="lt2"/>
                </a:solidFill>
              </a:defRPr>
            </a:lvl2pPr>
            <a:lvl3pPr lvl="2" algn="r" rtl="0">
              <a:spcBef>
                <a:spcPts val="0"/>
              </a:spcBef>
              <a:spcAft>
                <a:spcPts val="0"/>
              </a:spcAft>
              <a:buNone/>
              <a:defRPr sz="1800" b="0">
                <a:solidFill>
                  <a:schemeClr val="lt2"/>
                </a:solidFill>
              </a:defRPr>
            </a:lvl3pPr>
            <a:lvl4pPr lvl="3" algn="r" rtl="0">
              <a:spcBef>
                <a:spcPts val="0"/>
              </a:spcBef>
              <a:spcAft>
                <a:spcPts val="0"/>
              </a:spcAft>
              <a:buNone/>
              <a:defRPr sz="1800" b="0">
                <a:solidFill>
                  <a:schemeClr val="lt2"/>
                </a:solidFill>
              </a:defRPr>
            </a:lvl4pPr>
            <a:lvl5pPr lvl="4" algn="r" rtl="0">
              <a:spcBef>
                <a:spcPts val="0"/>
              </a:spcBef>
              <a:spcAft>
                <a:spcPts val="0"/>
              </a:spcAft>
              <a:buNone/>
              <a:defRPr sz="1800" b="0">
                <a:solidFill>
                  <a:schemeClr val="lt2"/>
                </a:solidFill>
              </a:defRPr>
            </a:lvl5pPr>
            <a:lvl6pPr lvl="5" algn="r" rtl="0">
              <a:spcBef>
                <a:spcPts val="0"/>
              </a:spcBef>
              <a:spcAft>
                <a:spcPts val="0"/>
              </a:spcAft>
              <a:buNone/>
              <a:defRPr sz="1800" b="0">
                <a:solidFill>
                  <a:schemeClr val="lt2"/>
                </a:solidFill>
              </a:defRPr>
            </a:lvl6pPr>
            <a:lvl7pPr lvl="6" algn="r" rtl="0">
              <a:spcBef>
                <a:spcPts val="0"/>
              </a:spcBef>
              <a:spcAft>
                <a:spcPts val="0"/>
              </a:spcAft>
              <a:buNone/>
              <a:defRPr sz="1800" b="0">
                <a:solidFill>
                  <a:schemeClr val="lt2"/>
                </a:solidFill>
              </a:defRPr>
            </a:lvl7pPr>
            <a:lvl8pPr lvl="7" algn="r" rtl="0">
              <a:spcBef>
                <a:spcPts val="0"/>
              </a:spcBef>
              <a:spcAft>
                <a:spcPts val="0"/>
              </a:spcAft>
              <a:buNone/>
              <a:defRPr sz="1800" b="0">
                <a:solidFill>
                  <a:schemeClr val="lt2"/>
                </a:solidFill>
              </a:defRPr>
            </a:lvl8pPr>
            <a:lvl9pPr lvl="8" algn="r" rtl="0">
              <a:spcBef>
                <a:spcPts val="0"/>
              </a:spcBef>
              <a:spcAft>
                <a:spcPts val="0"/>
              </a:spcAft>
              <a:buNone/>
              <a:defRPr sz="1800" b="0">
                <a:solidFill>
                  <a:schemeClr val="lt2"/>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chnology design 2">
  <p:cSld name="CUSTOM_28">
    <p:bg>
      <p:bgPr>
        <a:blipFill>
          <a:blip r:embed="rId2">
            <a:alphaModFix/>
          </a:blip>
          <a:stretch>
            <a:fillRect/>
          </a:stretch>
        </a:blipFill>
        <a:effectLst/>
      </p:bgPr>
    </p:bg>
    <p:spTree>
      <p:nvGrpSpPr>
        <p:cNvPr id="1" name="Shape 280"/>
        <p:cNvGrpSpPr/>
        <p:nvPr/>
      </p:nvGrpSpPr>
      <p:grpSpPr>
        <a:xfrm>
          <a:off x="0" y="0"/>
          <a:ext cx="0" cy="0"/>
          <a:chOff x="0" y="0"/>
          <a:chExt cx="0" cy="0"/>
        </a:xfrm>
      </p:grpSpPr>
      <p:sp>
        <p:nvSpPr>
          <p:cNvPr id="281" name="Google Shape;281;p49"/>
          <p:cNvSpPr txBox="1">
            <a:spLocks noGrp="1"/>
          </p:cNvSpPr>
          <p:nvPr>
            <p:ph type="subTitle" idx="1"/>
          </p:nvPr>
        </p:nvSpPr>
        <p:spPr>
          <a:xfrm flipH="1">
            <a:off x="4826925" y="1501900"/>
            <a:ext cx="2574000" cy="110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282" name="Google Shape;282;p49"/>
          <p:cNvSpPr txBox="1">
            <a:spLocks noGrp="1"/>
          </p:cNvSpPr>
          <p:nvPr>
            <p:ph type="title"/>
          </p:nvPr>
        </p:nvSpPr>
        <p:spPr>
          <a:xfrm>
            <a:off x="4826976" y="1111488"/>
            <a:ext cx="1947300" cy="93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lvl1pPr>
            <a:lvl2pPr lvl="1" rtl="0">
              <a:spcBef>
                <a:spcPts val="0"/>
              </a:spcBef>
              <a:spcAft>
                <a:spcPts val="0"/>
              </a:spcAft>
              <a:buNone/>
              <a:defRPr sz="1800" b="0">
                <a:solidFill>
                  <a:schemeClr val="lt2"/>
                </a:solidFill>
              </a:defRPr>
            </a:lvl2pPr>
            <a:lvl3pPr lvl="2" rtl="0">
              <a:spcBef>
                <a:spcPts val="0"/>
              </a:spcBef>
              <a:spcAft>
                <a:spcPts val="0"/>
              </a:spcAft>
              <a:buNone/>
              <a:defRPr sz="1800" b="0">
                <a:solidFill>
                  <a:schemeClr val="lt2"/>
                </a:solidFill>
              </a:defRPr>
            </a:lvl3pPr>
            <a:lvl4pPr lvl="3" rtl="0">
              <a:spcBef>
                <a:spcPts val="0"/>
              </a:spcBef>
              <a:spcAft>
                <a:spcPts val="0"/>
              </a:spcAft>
              <a:buNone/>
              <a:defRPr sz="1800" b="0">
                <a:solidFill>
                  <a:schemeClr val="lt2"/>
                </a:solidFill>
              </a:defRPr>
            </a:lvl4pPr>
            <a:lvl5pPr lvl="4" rtl="0">
              <a:spcBef>
                <a:spcPts val="0"/>
              </a:spcBef>
              <a:spcAft>
                <a:spcPts val="0"/>
              </a:spcAft>
              <a:buNone/>
              <a:defRPr sz="1800" b="0">
                <a:solidFill>
                  <a:schemeClr val="lt2"/>
                </a:solidFill>
              </a:defRPr>
            </a:lvl5pPr>
            <a:lvl6pPr lvl="5" rtl="0">
              <a:spcBef>
                <a:spcPts val="0"/>
              </a:spcBef>
              <a:spcAft>
                <a:spcPts val="0"/>
              </a:spcAft>
              <a:buNone/>
              <a:defRPr sz="1800" b="0">
                <a:solidFill>
                  <a:schemeClr val="lt2"/>
                </a:solidFill>
              </a:defRPr>
            </a:lvl6pPr>
            <a:lvl7pPr lvl="6" rtl="0">
              <a:spcBef>
                <a:spcPts val="0"/>
              </a:spcBef>
              <a:spcAft>
                <a:spcPts val="0"/>
              </a:spcAft>
              <a:buNone/>
              <a:defRPr sz="1800" b="0">
                <a:solidFill>
                  <a:schemeClr val="lt2"/>
                </a:solidFill>
              </a:defRPr>
            </a:lvl7pPr>
            <a:lvl8pPr lvl="7" rtl="0">
              <a:spcBef>
                <a:spcPts val="0"/>
              </a:spcBef>
              <a:spcAft>
                <a:spcPts val="0"/>
              </a:spcAft>
              <a:buNone/>
              <a:defRPr sz="1800" b="0">
                <a:solidFill>
                  <a:schemeClr val="lt2"/>
                </a:solidFill>
              </a:defRPr>
            </a:lvl8pPr>
            <a:lvl9pPr lvl="8" rtl="0">
              <a:spcBef>
                <a:spcPts val="0"/>
              </a:spcBef>
              <a:spcAft>
                <a:spcPts val="0"/>
              </a:spcAft>
              <a:buNone/>
              <a:defRPr sz="1800" b="0">
                <a:solidFill>
                  <a:schemeClr val="lt2"/>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4177115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1">
  <p:cSld name="CUSTOM_1">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64" name="Google Shape;64;p14"/>
          <p:cNvSpPr txBox="1">
            <a:spLocks noGrp="1"/>
          </p:cNvSpPr>
          <p:nvPr>
            <p:ph type="ctrTitle" idx="2"/>
          </p:nvPr>
        </p:nvSpPr>
        <p:spPr>
          <a:xfrm>
            <a:off x="-105929" y="3347397"/>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65" name="Google Shape;65;p14"/>
          <p:cNvSpPr txBox="1">
            <a:spLocks noGrp="1"/>
          </p:cNvSpPr>
          <p:nvPr>
            <p:ph type="subTitle" idx="1"/>
          </p:nvPr>
        </p:nvSpPr>
        <p:spPr>
          <a:xfrm>
            <a:off x="881451" y="3739385"/>
            <a:ext cx="12810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66" name="Google Shape;66;p14"/>
          <p:cNvSpPr txBox="1">
            <a:spLocks noGrp="1"/>
          </p:cNvSpPr>
          <p:nvPr>
            <p:ph type="title" idx="3" hasCustomPrompt="1"/>
          </p:nvPr>
        </p:nvSpPr>
        <p:spPr>
          <a:xfrm>
            <a:off x="1438867" y="3668761"/>
            <a:ext cx="1069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4"/>
          <p:cNvSpPr txBox="1">
            <a:spLocks noGrp="1"/>
          </p:cNvSpPr>
          <p:nvPr>
            <p:ph type="title" idx="4" hasCustomPrompt="1"/>
          </p:nvPr>
        </p:nvSpPr>
        <p:spPr>
          <a:xfrm>
            <a:off x="6705012" y="3668761"/>
            <a:ext cx="1069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a:spLocks noGrp="1"/>
          </p:cNvSpPr>
          <p:nvPr>
            <p:ph type="title" idx="5" hasCustomPrompt="1"/>
          </p:nvPr>
        </p:nvSpPr>
        <p:spPr>
          <a:xfrm>
            <a:off x="4071940" y="3668761"/>
            <a:ext cx="1069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4"/>
          <p:cNvSpPr txBox="1">
            <a:spLocks noGrp="1"/>
          </p:cNvSpPr>
          <p:nvPr>
            <p:ph type="title" idx="6" hasCustomPrompt="1"/>
          </p:nvPr>
        </p:nvSpPr>
        <p:spPr>
          <a:xfrm>
            <a:off x="6646558" y="1089559"/>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 name="Google Shape;70;p14"/>
          <p:cNvSpPr txBox="1">
            <a:spLocks noGrp="1"/>
          </p:cNvSpPr>
          <p:nvPr>
            <p:ph type="title" idx="7" hasCustomPrompt="1"/>
          </p:nvPr>
        </p:nvSpPr>
        <p:spPr>
          <a:xfrm>
            <a:off x="4027183" y="1089559"/>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a:spLocks noGrp="1"/>
          </p:cNvSpPr>
          <p:nvPr>
            <p:ph type="title" idx="8" hasCustomPrompt="1"/>
          </p:nvPr>
        </p:nvSpPr>
        <p:spPr>
          <a:xfrm>
            <a:off x="1407808" y="1089559"/>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2" name="Google Shape;72;p14"/>
          <p:cNvSpPr txBox="1">
            <a:spLocks noGrp="1"/>
          </p:cNvSpPr>
          <p:nvPr>
            <p:ph type="ctrTitle" idx="9"/>
          </p:nvPr>
        </p:nvSpPr>
        <p:spPr>
          <a:xfrm>
            <a:off x="5182783" y="3347397"/>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73" name="Google Shape;73;p14"/>
          <p:cNvSpPr txBox="1">
            <a:spLocks noGrp="1"/>
          </p:cNvSpPr>
          <p:nvPr>
            <p:ph type="subTitle" idx="13"/>
          </p:nvPr>
        </p:nvSpPr>
        <p:spPr>
          <a:xfrm>
            <a:off x="6168975" y="3739385"/>
            <a:ext cx="12810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74" name="Google Shape;74;p14"/>
          <p:cNvSpPr txBox="1">
            <a:spLocks noGrp="1"/>
          </p:cNvSpPr>
          <p:nvPr>
            <p:ph type="ctrTitle" idx="14"/>
          </p:nvPr>
        </p:nvSpPr>
        <p:spPr>
          <a:xfrm>
            <a:off x="2538427" y="3347397"/>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75" name="Google Shape;75;p14"/>
          <p:cNvSpPr txBox="1">
            <a:spLocks noGrp="1"/>
          </p:cNvSpPr>
          <p:nvPr>
            <p:ph type="subTitle" idx="15"/>
          </p:nvPr>
        </p:nvSpPr>
        <p:spPr>
          <a:xfrm>
            <a:off x="3525224" y="3739385"/>
            <a:ext cx="12810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76" name="Google Shape;76;p14"/>
          <p:cNvSpPr txBox="1">
            <a:spLocks noGrp="1"/>
          </p:cNvSpPr>
          <p:nvPr>
            <p:ph type="ctrTitle" idx="16"/>
          </p:nvPr>
        </p:nvSpPr>
        <p:spPr>
          <a:xfrm>
            <a:off x="7259883" y="768878"/>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77" name="Google Shape;77;p14"/>
          <p:cNvSpPr txBox="1">
            <a:spLocks noGrp="1"/>
          </p:cNvSpPr>
          <p:nvPr>
            <p:ph type="subTitle" idx="17"/>
          </p:nvPr>
        </p:nvSpPr>
        <p:spPr>
          <a:xfrm>
            <a:off x="7259876" y="1160860"/>
            <a:ext cx="1281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78" name="Google Shape;78;p14"/>
          <p:cNvSpPr txBox="1">
            <a:spLocks noGrp="1"/>
          </p:cNvSpPr>
          <p:nvPr>
            <p:ph type="ctrTitle" idx="18"/>
          </p:nvPr>
        </p:nvSpPr>
        <p:spPr>
          <a:xfrm>
            <a:off x="4645271" y="768878"/>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79" name="Google Shape;79;p14"/>
          <p:cNvSpPr txBox="1">
            <a:spLocks noGrp="1"/>
          </p:cNvSpPr>
          <p:nvPr>
            <p:ph type="subTitle" idx="19"/>
          </p:nvPr>
        </p:nvSpPr>
        <p:spPr>
          <a:xfrm>
            <a:off x="4645274" y="1160860"/>
            <a:ext cx="1281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80" name="Google Shape;80;p14"/>
          <p:cNvSpPr txBox="1">
            <a:spLocks noGrp="1"/>
          </p:cNvSpPr>
          <p:nvPr>
            <p:ph type="ctrTitle" idx="20"/>
          </p:nvPr>
        </p:nvSpPr>
        <p:spPr>
          <a:xfrm>
            <a:off x="2030658" y="768878"/>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1" name="Google Shape;81;p14"/>
          <p:cNvSpPr txBox="1">
            <a:spLocks noGrp="1"/>
          </p:cNvSpPr>
          <p:nvPr>
            <p:ph type="subTitle" idx="21"/>
          </p:nvPr>
        </p:nvSpPr>
        <p:spPr>
          <a:xfrm>
            <a:off x="2030650" y="1160860"/>
            <a:ext cx="1281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2">
  <p:cSld name="CUSTOM_29">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5">
            <a:hlinkClick r:id="rId3" action="ppaction://hlinksldjump"/>
          </p:cNvPr>
          <p:cNvSpPr txBox="1">
            <a:spLocks noGrp="1"/>
          </p:cNvSpPr>
          <p:nvPr>
            <p:ph type="title" hasCustomPrompt="1"/>
          </p:nvPr>
        </p:nvSpPr>
        <p:spPr>
          <a:xfrm>
            <a:off x="4968875" y="1711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84" name="Google Shape;84;p15">
            <a:hlinkClick r:id="" action="ppaction://noaction"/>
          </p:cNvPr>
          <p:cNvSpPr txBox="1">
            <a:spLocks noGrp="1"/>
          </p:cNvSpPr>
          <p:nvPr>
            <p:ph type="title" idx="2" hasCustomPrompt="1"/>
          </p:nvPr>
        </p:nvSpPr>
        <p:spPr>
          <a:xfrm>
            <a:off x="4968875" y="2731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85" name="Google Shape;85;p15">
            <a:hlinkClick r:id="" action="ppaction://noaction"/>
          </p:cNvPr>
          <p:cNvSpPr txBox="1">
            <a:spLocks noGrp="1"/>
          </p:cNvSpPr>
          <p:nvPr>
            <p:ph type="title" idx="3" hasCustomPrompt="1"/>
          </p:nvPr>
        </p:nvSpPr>
        <p:spPr>
          <a:xfrm>
            <a:off x="4968875" y="3751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86" name="Google Shape;86;p15"/>
          <p:cNvSpPr txBox="1">
            <a:spLocks noGrp="1"/>
          </p:cNvSpPr>
          <p:nvPr>
            <p:ph type="ctrTitle" idx="4"/>
          </p:nvPr>
        </p:nvSpPr>
        <p:spPr>
          <a:xfrm>
            <a:off x="5858425" y="1394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7" name="Google Shape;87;p15"/>
          <p:cNvSpPr txBox="1">
            <a:spLocks noGrp="1"/>
          </p:cNvSpPr>
          <p:nvPr>
            <p:ph type="subTitle" idx="1"/>
          </p:nvPr>
        </p:nvSpPr>
        <p:spPr>
          <a:xfrm>
            <a:off x="5858425" y="1849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solidFill>
                  <a:schemeClr val="hlink"/>
                </a:solidFill>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88" name="Google Shape;88;p15"/>
          <p:cNvSpPr txBox="1">
            <a:spLocks noGrp="1"/>
          </p:cNvSpPr>
          <p:nvPr>
            <p:ph type="ctrTitle" idx="5"/>
          </p:nvPr>
        </p:nvSpPr>
        <p:spPr>
          <a:xfrm>
            <a:off x="5858425" y="2412266"/>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9" name="Google Shape;89;p15"/>
          <p:cNvSpPr txBox="1">
            <a:spLocks noGrp="1"/>
          </p:cNvSpPr>
          <p:nvPr>
            <p:ph type="subTitle" idx="6"/>
          </p:nvPr>
        </p:nvSpPr>
        <p:spPr>
          <a:xfrm>
            <a:off x="5858425" y="2867089"/>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solidFill>
                  <a:schemeClr val="hlink"/>
                </a:solidFill>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90" name="Google Shape;90;p15"/>
          <p:cNvSpPr txBox="1">
            <a:spLocks noGrp="1"/>
          </p:cNvSpPr>
          <p:nvPr>
            <p:ph type="ctrTitle" idx="7"/>
          </p:nvPr>
        </p:nvSpPr>
        <p:spPr>
          <a:xfrm>
            <a:off x="5858425" y="3430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91" name="Google Shape;91;p15"/>
          <p:cNvSpPr txBox="1">
            <a:spLocks noGrp="1"/>
          </p:cNvSpPr>
          <p:nvPr>
            <p:ph type="subTitle" idx="8"/>
          </p:nvPr>
        </p:nvSpPr>
        <p:spPr>
          <a:xfrm>
            <a:off x="5858425" y="3885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solidFill>
                  <a:schemeClr val="hlink"/>
                </a:solidFill>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92" name="Google Shape;92;p15"/>
          <p:cNvSpPr txBox="1">
            <a:spLocks noGrp="1"/>
          </p:cNvSpPr>
          <p:nvPr>
            <p:ph type="ctrTitle" idx="9"/>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3" name="Google Shape;93;p15">
            <a:hlinkClick r:id="rId4" action="ppaction://hlinksldjump"/>
          </p:cNvPr>
          <p:cNvSpPr txBox="1">
            <a:spLocks noGrp="1"/>
          </p:cNvSpPr>
          <p:nvPr>
            <p:ph type="title" idx="13" hasCustomPrompt="1"/>
          </p:nvPr>
        </p:nvSpPr>
        <p:spPr>
          <a:xfrm>
            <a:off x="1320800" y="1711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4" name="Google Shape;94;p15">
            <a:hlinkClick r:id="" action="ppaction://noaction"/>
          </p:cNvPr>
          <p:cNvSpPr txBox="1">
            <a:spLocks noGrp="1"/>
          </p:cNvSpPr>
          <p:nvPr>
            <p:ph type="title" idx="14" hasCustomPrompt="1"/>
          </p:nvPr>
        </p:nvSpPr>
        <p:spPr>
          <a:xfrm>
            <a:off x="1320800" y="2731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5" name="Google Shape;95;p15">
            <a:hlinkClick r:id="" action="ppaction://noaction"/>
          </p:cNvPr>
          <p:cNvSpPr txBox="1">
            <a:spLocks noGrp="1"/>
          </p:cNvSpPr>
          <p:nvPr>
            <p:ph type="title" idx="15" hasCustomPrompt="1"/>
          </p:nvPr>
        </p:nvSpPr>
        <p:spPr>
          <a:xfrm>
            <a:off x="1320800" y="3751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6" name="Google Shape;96;p15"/>
          <p:cNvSpPr txBox="1">
            <a:spLocks noGrp="1"/>
          </p:cNvSpPr>
          <p:nvPr>
            <p:ph type="ctrTitle" idx="16"/>
          </p:nvPr>
        </p:nvSpPr>
        <p:spPr>
          <a:xfrm>
            <a:off x="2200825" y="1394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97" name="Google Shape;97;p15"/>
          <p:cNvSpPr txBox="1">
            <a:spLocks noGrp="1"/>
          </p:cNvSpPr>
          <p:nvPr>
            <p:ph type="subTitle" idx="17"/>
          </p:nvPr>
        </p:nvSpPr>
        <p:spPr>
          <a:xfrm>
            <a:off x="2200825" y="1849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solidFill>
                  <a:schemeClr val="hlink"/>
                </a:solidFill>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98" name="Google Shape;98;p15"/>
          <p:cNvSpPr txBox="1">
            <a:spLocks noGrp="1"/>
          </p:cNvSpPr>
          <p:nvPr>
            <p:ph type="ctrTitle" idx="18"/>
          </p:nvPr>
        </p:nvSpPr>
        <p:spPr>
          <a:xfrm>
            <a:off x="2200825" y="2412266"/>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99" name="Google Shape;99;p15"/>
          <p:cNvSpPr txBox="1">
            <a:spLocks noGrp="1"/>
          </p:cNvSpPr>
          <p:nvPr>
            <p:ph type="subTitle" idx="19"/>
          </p:nvPr>
        </p:nvSpPr>
        <p:spPr>
          <a:xfrm>
            <a:off x="2200825" y="2867089"/>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solidFill>
                  <a:schemeClr val="hlink"/>
                </a:solidFill>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100" name="Google Shape;100;p15"/>
          <p:cNvSpPr txBox="1">
            <a:spLocks noGrp="1"/>
          </p:cNvSpPr>
          <p:nvPr>
            <p:ph type="ctrTitle" idx="20"/>
          </p:nvPr>
        </p:nvSpPr>
        <p:spPr>
          <a:xfrm>
            <a:off x="2200825" y="3430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01" name="Google Shape;101;p15"/>
          <p:cNvSpPr txBox="1">
            <a:spLocks noGrp="1"/>
          </p:cNvSpPr>
          <p:nvPr>
            <p:ph type="subTitle" idx="21"/>
          </p:nvPr>
        </p:nvSpPr>
        <p:spPr>
          <a:xfrm>
            <a:off x="2200825" y="3885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solidFill>
                  <a:schemeClr val="hlink"/>
                </a:solidFill>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6">
  <p:cSld name="CUSTOM_30">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1"/>
          <p:cNvSpPr txBox="1">
            <a:spLocks noGrp="1"/>
          </p:cNvSpPr>
          <p:nvPr>
            <p:ph type="ctrTitle"/>
          </p:nvPr>
        </p:nvSpPr>
        <p:spPr>
          <a:xfrm flipH="1">
            <a:off x="2800950" y="98990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24" name="Google Shape;124;p21"/>
          <p:cNvSpPr txBox="1">
            <a:spLocks noGrp="1"/>
          </p:cNvSpPr>
          <p:nvPr>
            <p:ph type="title" idx="2" hasCustomPrompt="1"/>
          </p:nvPr>
        </p:nvSpPr>
        <p:spPr>
          <a:xfrm flipH="1">
            <a:off x="270750" y="1381325"/>
            <a:ext cx="2979300" cy="754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25" name="Google Shape;125;p21"/>
          <p:cNvSpPr txBox="1">
            <a:spLocks noGrp="1"/>
          </p:cNvSpPr>
          <p:nvPr>
            <p:ph type="subTitle" idx="1"/>
          </p:nvPr>
        </p:nvSpPr>
        <p:spPr>
          <a:xfrm>
            <a:off x="2800950" y="193370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solidFill>
                  <a:schemeClr val="hlink"/>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7">
  <p:cSld name="CUSTOM_31">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2"/>
          <p:cNvSpPr txBox="1">
            <a:spLocks noGrp="1"/>
          </p:cNvSpPr>
          <p:nvPr>
            <p:ph type="ctrTitle"/>
          </p:nvPr>
        </p:nvSpPr>
        <p:spPr>
          <a:xfrm flipH="1">
            <a:off x="1067400" y="989900"/>
            <a:ext cx="5005500" cy="1022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28" name="Google Shape;128;p22"/>
          <p:cNvSpPr txBox="1">
            <a:spLocks noGrp="1"/>
          </p:cNvSpPr>
          <p:nvPr>
            <p:ph type="title" idx="2" hasCustomPrompt="1"/>
          </p:nvPr>
        </p:nvSpPr>
        <p:spPr>
          <a:xfrm flipH="1">
            <a:off x="5766675" y="1381325"/>
            <a:ext cx="2979300" cy="754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29" name="Google Shape;129;p22"/>
          <p:cNvSpPr txBox="1">
            <a:spLocks noGrp="1"/>
          </p:cNvSpPr>
          <p:nvPr>
            <p:ph type="subTitle" idx="1"/>
          </p:nvPr>
        </p:nvSpPr>
        <p:spPr>
          <a:xfrm>
            <a:off x="1848000" y="193370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solidFill>
                  <a:schemeClr val="hlink"/>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8">
  <p:cSld name="CUSTOM_33">
    <p:bg>
      <p:bgPr>
        <a:blipFill>
          <a:blip r:embed="rId2">
            <a:alphaModFix/>
          </a:blip>
          <a:stretch>
            <a:fillRect/>
          </a:stretch>
        </a:blipFill>
        <a:effectLst/>
      </p:bgPr>
    </p:bg>
    <p:spTree>
      <p:nvGrpSpPr>
        <p:cNvPr id="1" name="Shape 130"/>
        <p:cNvGrpSpPr/>
        <p:nvPr/>
      </p:nvGrpSpPr>
      <p:grpSpPr>
        <a:xfrm>
          <a:off x="0" y="0"/>
          <a:ext cx="0" cy="0"/>
          <a:chOff x="0" y="0"/>
          <a:chExt cx="0" cy="0"/>
        </a:xfrm>
      </p:grpSpPr>
      <p:sp>
        <p:nvSpPr>
          <p:cNvPr id="131" name="Google Shape;131;p23"/>
          <p:cNvSpPr txBox="1">
            <a:spLocks noGrp="1"/>
          </p:cNvSpPr>
          <p:nvPr>
            <p:ph type="ctrTitle"/>
          </p:nvPr>
        </p:nvSpPr>
        <p:spPr>
          <a:xfrm flipH="1">
            <a:off x="1067400" y="2666300"/>
            <a:ext cx="5005500" cy="1022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32" name="Google Shape;132;p23"/>
          <p:cNvSpPr txBox="1">
            <a:spLocks noGrp="1"/>
          </p:cNvSpPr>
          <p:nvPr>
            <p:ph type="title" idx="2" hasCustomPrompt="1"/>
          </p:nvPr>
        </p:nvSpPr>
        <p:spPr>
          <a:xfrm flipH="1">
            <a:off x="5766675" y="3057725"/>
            <a:ext cx="2979300" cy="754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33" name="Google Shape;133;p23"/>
          <p:cNvSpPr txBox="1">
            <a:spLocks noGrp="1"/>
          </p:cNvSpPr>
          <p:nvPr>
            <p:ph type="subTitle" idx="1"/>
          </p:nvPr>
        </p:nvSpPr>
        <p:spPr>
          <a:xfrm>
            <a:off x="1848000" y="361010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solidFill>
                  <a:schemeClr val="hlink"/>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9">
  <p:cSld name="CUSTOM_34">
    <p:bg>
      <p:bgPr>
        <a:blipFill>
          <a:blip r:embed="rId2">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4"/>
          <p:cNvSpPr txBox="1">
            <a:spLocks noGrp="1"/>
          </p:cNvSpPr>
          <p:nvPr>
            <p:ph type="ctrTitle"/>
          </p:nvPr>
        </p:nvSpPr>
        <p:spPr>
          <a:xfrm flipH="1">
            <a:off x="2800950" y="266630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36" name="Google Shape;136;p24"/>
          <p:cNvSpPr txBox="1">
            <a:spLocks noGrp="1"/>
          </p:cNvSpPr>
          <p:nvPr>
            <p:ph type="title" idx="2" hasCustomPrompt="1"/>
          </p:nvPr>
        </p:nvSpPr>
        <p:spPr>
          <a:xfrm flipH="1">
            <a:off x="270750" y="3057725"/>
            <a:ext cx="2979300" cy="754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37" name="Google Shape;137;p24"/>
          <p:cNvSpPr txBox="1">
            <a:spLocks noGrp="1"/>
          </p:cNvSpPr>
          <p:nvPr>
            <p:ph type="subTitle" idx="1"/>
          </p:nvPr>
        </p:nvSpPr>
        <p:spPr>
          <a:xfrm>
            <a:off x="2800950" y="361010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solidFill>
                  <a:schemeClr val="hlink"/>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hlink"/>
              </a:buClr>
              <a:buSzPts val="2800"/>
              <a:buFont typeface="Exo 2"/>
              <a:buNone/>
              <a:defRPr sz="2800" b="1">
                <a:solidFill>
                  <a:schemeClr val="hlink"/>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7" r:id="rId3"/>
    <p:sldLayoutId id="2147483660" r:id="rId4"/>
    <p:sldLayoutId id="2147483661"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81" r:id="rId18"/>
    <p:sldLayoutId id="2147483683" r:id="rId19"/>
    <p:sldLayoutId id="2147483684" r:id="rId20"/>
    <p:sldLayoutId id="2147483686" r:id="rId21"/>
    <p:sldLayoutId id="2147483691" r:id="rId22"/>
    <p:sldLayoutId id="2147483693" r:id="rId23"/>
    <p:sldLayoutId id="2147483694" r:id="rId24"/>
    <p:sldLayoutId id="2147483695" r:id="rId25"/>
    <p:sldLayoutId id="2147483700"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121">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21"/>
          <p:cNvSpPr txBox="1">
            <a:spLocks noGrp="1"/>
          </p:cNvSpPr>
          <p:nvPr>
            <p:ph type="ctrTitle"/>
          </p:nvPr>
        </p:nvSpPr>
        <p:spPr>
          <a:xfrm flipH="1">
            <a:off x="76027" y="2801131"/>
            <a:ext cx="6110027"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Linked &amp; Embedded Objects</a:t>
            </a:r>
            <a:endParaRPr dirty="0"/>
          </a:p>
        </p:txBody>
      </p:sp>
      <p:cxnSp>
        <p:nvCxnSpPr>
          <p:cNvPr id="720" name="Google Shape;720;p121"/>
          <p:cNvCxnSpPr>
            <a:cxnSpLocks/>
          </p:cNvCxnSpPr>
          <p:nvPr/>
        </p:nvCxnSpPr>
        <p:spPr>
          <a:xfrm>
            <a:off x="0" y="4028275"/>
            <a:ext cx="4336256" cy="0"/>
          </a:xfrm>
          <a:prstGeom prst="straightConnector1">
            <a:avLst/>
          </a:prstGeom>
          <a:noFill/>
          <a:ln w="9525" cap="flat" cmpd="sng">
            <a:solidFill>
              <a:schemeClr val="dk2"/>
            </a:solidFill>
            <a:prstDash val="solid"/>
            <a:round/>
            <a:headEnd type="none" w="med" len="med"/>
            <a:tailEnd type="none" w="med" len="med"/>
          </a:ln>
        </p:spPr>
      </p:cxnSp>
      <p:grpSp>
        <p:nvGrpSpPr>
          <p:cNvPr id="721" name="Google Shape;721;p121"/>
          <p:cNvGrpSpPr/>
          <p:nvPr/>
        </p:nvGrpSpPr>
        <p:grpSpPr>
          <a:xfrm>
            <a:off x="8089940" y="561326"/>
            <a:ext cx="423413" cy="421569"/>
            <a:chOff x="7703675" y="2541175"/>
            <a:chExt cx="499425" cy="497250"/>
          </a:xfrm>
        </p:grpSpPr>
        <p:sp>
          <p:nvSpPr>
            <p:cNvPr id="722" name="Google Shape;722;p121"/>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21"/>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21"/>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21"/>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21"/>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957262" y="260449"/>
            <a:ext cx="7229476"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Create a new object from inside Excel (</a:t>
            </a:r>
            <a:r>
              <a:rPr lang="en-US" sz="2800" dirty="0" err="1"/>
              <a:t>Cntd</a:t>
            </a:r>
            <a:r>
              <a:rPr lang="en-US" sz="2800" dirty="0"/>
              <a:t>…)</a:t>
            </a:r>
            <a:endParaRPr lang="en-US" dirty="0"/>
          </a:p>
        </p:txBody>
      </p:sp>
      <p:sp>
        <p:nvSpPr>
          <p:cNvPr id="2" name="Google Shape;731;p122">
            <a:extLst>
              <a:ext uri="{FF2B5EF4-FFF2-40B4-BE49-F238E27FC236}">
                <a16:creationId xmlns:a16="http://schemas.microsoft.com/office/drawing/2014/main" id="{CDBF177B-8977-DD2F-3D3B-9F6654C80710}"/>
              </a:ext>
            </a:extLst>
          </p:cNvPr>
          <p:cNvSpPr txBox="1">
            <a:spLocks/>
          </p:cNvSpPr>
          <p:nvPr/>
        </p:nvSpPr>
        <p:spPr>
          <a:xfrm>
            <a:off x="2350219" y="1075055"/>
            <a:ext cx="4443562" cy="24610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a:pPr>
            <a:r>
              <a:rPr lang="en-US" b="0" i="0" dirty="0">
                <a:solidFill>
                  <a:schemeClr val="tx1"/>
                </a:solidFill>
                <a:effectLst/>
                <a:latin typeface="Exo 2"/>
              </a:rPr>
              <a:t>On the Create New tab, select the type of object you want to insert from the list presented. If you want to insert an icon into the spreadsheet instead of the object itself, select the Display as icon check box.</a:t>
            </a:r>
          </a:p>
          <a:p>
            <a:pPr marL="342900" indent="-342900">
              <a:buClr>
                <a:schemeClr val="tx1"/>
              </a:buClr>
              <a:buFont typeface="+mj-lt"/>
              <a:buAutoNum type="arabicPeriod"/>
            </a:pPr>
            <a:endParaRPr lang="en-US" b="0" i="0" dirty="0">
              <a:solidFill>
                <a:schemeClr val="tx1"/>
              </a:solidFill>
              <a:effectLst/>
              <a:latin typeface="Exo 2"/>
            </a:endParaRPr>
          </a:p>
          <a:p>
            <a:pPr marL="342900" indent="-342900">
              <a:buClr>
                <a:schemeClr val="tx1"/>
              </a:buClr>
              <a:buFont typeface="+mj-lt"/>
              <a:buAutoNum type="arabicPeriod"/>
            </a:pPr>
            <a:r>
              <a:rPr lang="en-US" b="0" i="0" dirty="0">
                <a:solidFill>
                  <a:schemeClr val="tx1"/>
                </a:solidFill>
                <a:effectLst/>
                <a:latin typeface="Exo 2"/>
              </a:rPr>
              <a:t>Click OK. Depending on the type of file you are inserting, either a new program window opens or an editing window appears within Excel.</a:t>
            </a:r>
          </a:p>
          <a:p>
            <a:pPr marL="342900" indent="-342900">
              <a:buClr>
                <a:schemeClr val="tx1"/>
              </a:buClr>
              <a:buFont typeface="+mj-lt"/>
              <a:buAutoNum type="arabicPeriod"/>
            </a:pPr>
            <a:endParaRPr lang="en-US" b="0" i="0" dirty="0">
              <a:solidFill>
                <a:schemeClr val="tx1"/>
              </a:solidFill>
              <a:effectLst/>
              <a:latin typeface="Exo 2"/>
            </a:endParaRPr>
          </a:p>
          <a:p>
            <a:pPr marL="342900" indent="-342900">
              <a:buClr>
                <a:schemeClr val="tx1"/>
              </a:buClr>
              <a:buFont typeface="+mj-lt"/>
              <a:buAutoNum type="arabicPeriod"/>
            </a:pPr>
            <a:r>
              <a:rPr lang="en-US" b="0" i="0" dirty="0">
                <a:solidFill>
                  <a:schemeClr val="tx1"/>
                </a:solidFill>
                <a:effectLst/>
                <a:latin typeface="Exo 2"/>
              </a:rPr>
              <a:t>Create the new object you want to insert.</a:t>
            </a:r>
            <a:endParaRPr lang="en-US" dirty="0">
              <a:solidFill>
                <a:schemeClr val="tx1"/>
              </a:solidFill>
              <a:latin typeface="Exo 2"/>
            </a:endParaRPr>
          </a:p>
        </p:txBody>
      </p:sp>
      <p:pic>
        <p:nvPicPr>
          <p:cNvPr id="3074" name="Picture 2" descr="You can edit the embedded Word document directly in Excel.">
            <a:extLst>
              <a:ext uri="{FF2B5EF4-FFF2-40B4-BE49-F238E27FC236}">
                <a16:creationId xmlns:a16="http://schemas.microsoft.com/office/drawing/2014/main" id="{3D5C5043-752D-D9B3-808D-AA1777784D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387" y="3554473"/>
            <a:ext cx="5229226" cy="1328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804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964850" y="159105"/>
            <a:ext cx="5214300" cy="5734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Tasks</a:t>
            </a:r>
            <a:endParaRPr sz="2800" dirty="0"/>
          </a:p>
        </p:txBody>
      </p:sp>
      <p:sp>
        <p:nvSpPr>
          <p:cNvPr id="3" name="Rectangle 3">
            <a:extLst>
              <a:ext uri="{FF2B5EF4-FFF2-40B4-BE49-F238E27FC236}">
                <a16:creationId xmlns:a16="http://schemas.microsoft.com/office/drawing/2014/main" id="{73282131-BDFC-92FA-46CD-19A833EA1304}"/>
              </a:ext>
            </a:extLst>
          </p:cNvPr>
          <p:cNvSpPr txBox="1">
            <a:spLocks noChangeArrowheads="1"/>
          </p:cNvSpPr>
          <p:nvPr/>
        </p:nvSpPr>
        <p:spPr>
          <a:xfrm>
            <a:off x="1885950" y="928688"/>
            <a:ext cx="5372100" cy="2514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a:pPr>
            <a:r>
              <a:rPr lang="en-US" altLang="en-US" sz="1600" dirty="0">
                <a:solidFill>
                  <a:schemeClr val="tx1"/>
                </a:solidFill>
                <a:latin typeface="Exo 2"/>
              </a:rPr>
              <a:t>Why we use Embedding &amp; Linking?</a:t>
            </a:r>
          </a:p>
          <a:p>
            <a:pPr marL="342900" indent="-342900">
              <a:buClr>
                <a:schemeClr val="tx1"/>
              </a:buClr>
              <a:buFont typeface="+mj-lt"/>
              <a:buAutoNum type="arabicPeriod"/>
            </a:pPr>
            <a:r>
              <a:rPr lang="en-US" altLang="en-US" sz="1600" dirty="0">
                <a:solidFill>
                  <a:schemeClr val="tx1"/>
                </a:solidFill>
                <a:latin typeface="Exo 2"/>
              </a:rPr>
              <a:t>Embed a </a:t>
            </a:r>
            <a:r>
              <a:rPr lang="en-US" altLang="en-US" sz="1600" b="1" dirty="0">
                <a:solidFill>
                  <a:schemeClr val="tx1"/>
                </a:solidFill>
                <a:latin typeface="Exo 2"/>
              </a:rPr>
              <a:t>PPTX</a:t>
            </a:r>
            <a:r>
              <a:rPr lang="en-US" altLang="en-US" sz="1600" dirty="0">
                <a:solidFill>
                  <a:schemeClr val="tx1"/>
                </a:solidFill>
                <a:latin typeface="Exo 2"/>
              </a:rPr>
              <a:t> file into your excel worksheet. (with display as icon &amp; without display as icon).</a:t>
            </a:r>
            <a:endParaRPr lang="en-US" altLang="en-US" sz="1600" b="1" dirty="0">
              <a:solidFill>
                <a:schemeClr val="tx1"/>
              </a:solidFill>
              <a:latin typeface="Exo 2"/>
            </a:endParaRPr>
          </a:p>
          <a:p>
            <a:pPr marL="342900" indent="-342900">
              <a:buClr>
                <a:schemeClr val="tx1"/>
              </a:buClr>
              <a:buFont typeface="+mj-lt"/>
              <a:buAutoNum type="arabicPeriod"/>
            </a:pPr>
            <a:r>
              <a:rPr lang="en-US" altLang="en-US" sz="1600" dirty="0">
                <a:solidFill>
                  <a:schemeClr val="tx1"/>
                </a:solidFill>
                <a:latin typeface="Exo 2"/>
              </a:rPr>
              <a:t>Link a Word file in your worksheet with display as icon and open it from there.</a:t>
            </a:r>
          </a:p>
          <a:p>
            <a:pPr marL="342900" indent="-342900">
              <a:buClr>
                <a:schemeClr val="tx1"/>
              </a:buClr>
              <a:buFont typeface="+mj-lt"/>
              <a:buAutoNum type="arabicPeriod"/>
            </a:pPr>
            <a:r>
              <a:rPr lang="en-US" altLang="en-US" sz="1600" dirty="0">
                <a:solidFill>
                  <a:schemeClr val="tx1"/>
                </a:solidFill>
                <a:latin typeface="Exo 2"/>
              </a:rPr>
              <a:t>Link a notepad file in your worksheet &amp; open it.</a:t>
            </a:r>
          </a:p>
          <a:p>
            <a:pPr marL="342900" indent="-342900">
              <a:buClr>
                <a:schemeClr val="tx1"/>
              </a:buClr>
              <a:buFont typeface="+mj-lt"/>
              <a:buAutoNum type="arabicPeriod"/>
            </a:pPr>
            <a:r>
              <a:rPr lang="en-US" altLang="en-US" sz="1600" dirty="0">
                <a:solidFill>
                  <a:schemeClr val="tx1"/>
                </a:solidFill>
                <a:latin typeface="Exo 2"/>
              </a:rPr>
              <a:t>Embed a picture in your worksheet.</a:t>
            </a:r>
          </a:p>
          <a:p>
            <a:pPr marL="342900" indent="-342900">
              <a:buClr>
                <a:schemeClr val="tx1"/>
              </a:buClr>
              <a:buFont typeface="+mj-lt"/>
              <a:buAutoNum type="arabicPeriod"/>
            </a:pPr>
            <a:r>
              <a:rPr lang="en-US" altLang="en-US" sz="1600" dirty="0">
                <a:solidFill>
                  <a:schemeClr val="tx1"/>
                </a:solidFill>
                <a:latin typeface="Exo 2"/>
              </a:rPr>
              <a:t>Link a </a:t>
            </a:r>
            <a:r>
              <a:rPr lang="en-US" altLang="en-US" sz="1600" b="1" dirty="0">
                <a:solidFill>
                  <a:schemeClr val="tx1"/>
                </a:solidFill>
                <a:latin typeface="Exo 2"/>
              </a:rPr>
              <a:t>Word</a:t>
            </a:r>
            <a:r>
              <a:rPr lang="en-US" altLang="en-US" sz="1600" dirty="0">
                <a:solidFill>
                  <a:schemeClr val="tx1"/>
                </a:solidFill>
                <a:latin typeface="Exo 2"/>
              </a:rPr>
              <a:t> file in your worksheet, from another drive. (Your Word file and excel file must not be in the same drive)</a:t>
            </a:r>
          </a:p>
          <a:p>
            <a:pPr marL="342900" indent="-342900">
              <a:buClr>
                <a:schemeClr val="tx1"/>
              </a:buClr>
              <a:buFont typeface="+mj-lt"/>
              <a:buAutoNum type="arabicPeriod"/>
            </a:pPr>
            <a:r>
              <a:rPr lang="en-US" altLang="en-US" sz="1600" dirty="0">
                <a:solidFill>
                  <a:schemeClr val="tx1"/>
                </a:solidFill>
                <a:latin typeface="Exo 2"/>
              </a:rPr>
              <a:t>Create an object of word file in you worksheet.</a:t>
            </a:r>
          </a:p>
          <a:p>
            <a:pPr marL="342900" indent="-342900">
              <a:buClr>
                <a:schemeClr val="tx1"/>
              </a:buClr>
              <a:buFont typeface="+mj-lt"/>
              <a:buAutoNum type="arabicPeriod"/>
            </a:pPr>
            <a:r>
              <a:rPr lang="en-US" altLang="en-US" sz="1600" dirty="0">
                <a:solidFill>
                  <a:schemeClr val="tx1"/>
                </a:solidFill>
                <a:latin typeface="Exo 2"/>
              </a:rPr>
              <a:t>Create an object of Microsoft graph chart in you worksheet.</a:t>
            </a:r>
          </a:p>
          <a:p>
            <a:pPr marL="342900" indent="-342900">
              <a:buClr>
                <a:schemeClr val="tx1"/>
              </a:buClr>
              <a:buFont typeface="+mj-lt"/>
              <a:buAutoNum type="arabicPeriod"/>
            </a:pPr>
            <a:r>
              <a:rPr lang="en-US" altLang="en-US" sz="1600" dirty="0">
                <a:solidFill>
                  <a:schemeClr val="tx1"/>
                </a:solidFill>
                <a:latin typeface="Exo 2"/>
              </a:rPr>
              <a:t>Create an object of </a:t>
            </a:r>
            <a:r>
              <a:rPr lang="en-US" altLang="en-US" sz="1600" dirty="0" err="1">
                <a:solidFill>
                  <a:schemeClr val="tx1"/>
                </a:solidFill>
                <a:latin typeface="Exo 2"/>
              </a:rPr>
              <a:t>wordpad</a:t>
            </a:r>
            <a:r>
              <a:rPr lang="en-US" altLang="en-US" sz="1600" dirty="0">
                <a:solidFill>
                  <a:schemeClr val="tx1"/>
                </a:solidFill>
                <a:latin typeface="Exo 2"/>
              </a:rPr>
              <a:t> document. </a:t>
            </a:r>
          </a:p>
          <a:p>
            <a:pPr marL="342900" indent="-342900">
              <a:buClr>
                <a:schemeClr val="tx1"/>
              </a:buClr>
              <a:buFont typeface="+mj-lt"/>
              <a:buAutoNum type="arabicPeriod"/>
            </a:pPr>
            <a:endParaRPr lang="en-US" altLang="en-US" sz="1600" dirty="0">
              <a:solidFill>
                <a:schemeClr val="tx1"/>
              </a:solidFill>
              <a:latin typeface="Exo 2"/>
            </a:endParaRPr>
          </a:p>
        </p:txBody>
      </p:sp>
    </p:spTree>
    <p:extLst>
      <p:ext uri="{BB962C8B-B14F-4D97-AF65-F5344CB8AC3E}">
        <p14:creationId xmlns:p14="http://schemas.microsoft.com/office/powerpoint/2010/main" val="3671544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 name="Google Shape;1185;p141">
            <a:extLst>
              <a:ext uri="{FF2B5EF4-FFF2-40B4-BE49-F238E27FC236}">
                <a16:creationId xmlns:a16="http://schemas.microsoft.com/office/drawing/2014/main" id="{117149BB-4330-90CA-8D67-1F547BBC7090}"/>
              </a:ext>
            </a:extLst>
          </p:cNvPr>
          <p:cNvSpPr txBox="1">
            <a:spLocks noGrp="1"/>
          </p:cNvSpPr>
          <p:nvPr>
            <p:ph type="ctrTitle"/>
          </p:nvPr>
        </p:nvSpPr>
        <p:spPr>
          <a:xfrm flipH="1">
            <a:off x="1974150" y="2032500"/>
            <a:ext cx="5195700" cy="107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THANKS</a:t>
            </a:r>
            <a:endParaRPr sz="6000" dirty="0"/>
          </a:p>
        </p:txBody>
      </p:sp>
    </p:spTree>
    <p:extLst>
      <p:ext uri="{BB962C8B-B14F-4D97-AF65-F5344CB8AC3E}">
        <p14:creationId xmlns:p14="http://schemas.microsoft.com/office/powerpoint/2010/main" val="3838054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22"/>
          <p:cNvSpPr txBox="1">
            <a:spLocks noGrp="1"/>
          </p:cNvSpPr>
          <p:nvPr>
            <p:ph type="subTitle" idx="1"/>
          </p:nvPr>
        </p:nvSpPr>
        <p:spPr>
          <a:xfrm>
            <a:off x="2580225" y="1621277"/>
            <a:ext cx="3983400" cy="30435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600" dirty="0">
                <a:solidFill>
                  <a:schemeClr val="tx1"/>
                </a:solidFill>
                <a:latin typeface="Exo 2"/>
              </a:rPr>
              <a:t>You can use Object Linking and Embedding (OLE) to include content from other programs, such as Word or Excel.</a:t>
            </a:r>
          </a:p>
          <a:p>
            <a:pPr marL="0" lvl="0" indent="0" algn="l" rtl="0">
              <a:spcBef>
                <a:spcPts val="0"/>
              </a:spcBef>
              <a:spcAft>
                <a:spcPts val="0"/>
              </a:spcAft>
            </a:pPr>
            <a:endParaRPr lang="en-US" sz="1600" dirty="0">
              <a:solidFill>
                <a:schemeClr val="tx1"/>
              </a:solidFill>
              <a:latin typeface="Exo 2"/>
            </a:endParaRPr>
          </a:p>
          <a:p>
            <a:pPr marL="0" lvl="0" indent="0" algn="l" rtl="0">
              <a:spcBef>
                <a:spcPts val="0"/>
              </a:spcBef>
              <a:spcAft>
                <a:spcPts val="0"/>
              </a:spcAft>
            </a:pPr>
            <a:r>
              <a:rPr lang="en-US" sz="1600" dirty="0">
                <a:solidFill>
                  <a:schemeClr val="tx1"/>
                </a:solidFill>
                <a:latin typeface="Exo 2"/>
              </a:rPr>
              <a:t>OLE is supported by many different programs, and OLE is used to make content that is created in one program available in another program. </a:t>
            </a:r>
          </a:p>
        </p:txBody>
      </p:sp>
      <p:sp>
        <p:nvSpPr>
          <p:cNvPr id="732" name="Google Shape;732;p122"/>
          <p:cNvSpPr txBox="1">
            <a:spLocks noGrp="1"/>
          </p:cNvSpPr>
          <p:nvPr>
            <p:ph type="ctrTitle"/>
          </p:nvPr>
        </p:nvSpPr>
        <p:spPr>
          <a:xfrm>
            <a:off x="2514600" y="1178715"/>
            <a:ext cx="4114800" cy="537503"/>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What is OLE?</a:t>
            </a:r>
            <a:endParaRPr dirty="0"/>
          </a:p>
        </p:txBody>
      </p:sp>
      <p:cxnSp>
        <p:nvCxnSpPr>
          <p:cNvPr id="733" name="Google Shape;733;p122"/>
          <p:cNvCxnSpPr/>
          <p:nvPr/>
        </p:nvCxnSpPr>
        <p:spPr>
          <a:xfrm>
            <a:off x="4569600" y="1087308"/>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734" name="Google Shape;734;p122"/>
          <p:cNvCxnSpPr/>
          <p:nvPr/>
        </p:nvCxnSpPr>
        <p:spPr>
          <a:xfrm>
            <a:off x="0" y="3918221"/>
            <a:ext cx="4574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964850" y="260449"/>
            <a:ext cx="5214300"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Embed an object in a worksheet</a:t>
            </a:r>
            <a:endParaRPr lang="en-US" dirty="0"/>
          </a:p>
        </p:txBody>
      </p:sp>
      <p:sp>
        <p:nvSpPr>
          <p:cNvPr id="4" name="Google Shape;731;p122">
            <a:extLst>
              <a:ext uri="{FF2B5EF4-FFF2-40B4-BE49-F238E27FC236}">
                <a16:creationId xmlns:a16="http://schemas.microsoft.com/office/drawing/2014/main" id="{D563F001-8EE9-755A-A1D2-E25A88F115F7}"/>
              </a:ext>
            </a:extLst>
          </p:cNvPr>
          <p:cNvSpPr txBox="1">
            <a:spLocks/>
          </p:cNvSpPr>
          <p:nvPr/>
        </p:nvSpPr>
        <p:spPr>
          <a:xfrm>
            <a:off x="2350219" y="953617"/>
            <a:ext cx="4443562" cy="45041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a:pPr>
            <a:r>
              <a:rPr lang="en-US" b="0" i="0" dirty="0">
                <a:solidFill>
                  <a:schemeClr val="tx1"/>
                </a:solidFill>
                <a:effectLst/>
                <a:latin typeface="Exo 2"/>
              </a:rPr>
              <a:t>Click inside the cell of the spreadsheet where you want to insert the object.</a:t>
            </a:r>
          </a:p>
          <a:p>
            <a:pPr marL="342900" indent="-342900">
              <a:buClr>
                <a:schemeClr val="tx1"/>
              </a:buClr>
              <a:buFont typeface="+mj-lt"/>
              <a:buAutoNum type="arabicPeriod"/>
            </a:pPr>
            <a:r>
              <a:rPr lang="en-US" b="0" i="0" dirty="0">
                <a:solidFill>
                  <a:schemeClr val="tx1"/>
                </a:solidFill>
                <a:effectLst/>
                <a:latin typeface="Exo 2"/>
              </a:rPr>
              <a:t>On the Insert tab, in the Text group, click Object </a:t>
            </a:r>
            <a:endParaRPr lang="en-US" dirty="0">
              <a:solidFill>
                <a:schemeClr val="tx1"/>
              </a:solidFill>
              <a:latin typeface="Exo 2"/>
            </a:endParaRPr>
          </a:p>
        </p:txBody>
      </p:sp>
      <p:pic>
        <p:nvPicPr>
          <p:cNvPr id="1028" name="Picture 4" descr="Object icon on the ribbon">
            <a:extLst>
              <a:ext uri="{FF2B5EF4-FFF2-40B4-BE49-F238E27FC236}">
                <a16:creationId xmlns:a16="http://schemas.microsoft.com/office/drawing/2014/main" id="{C8B8AFD2-3E99-9A06-5058-279FB95C0E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25" y="1465808"/>
            <a:ext cx="285750" cy="2476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sert Object">
            <a:extLst>
              <a:ext uri="{FF2B5EF4-FFF2-40B4-BE49-F238E27FC236}">
                <a16:creationId xmlns:a16="http://schemas.microsoft.com/office/drawing/2014/main" id="{9F681D22-67EC-2479-4723-58CF75C220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1942788"/>
            <a:ext cx="3200400" cy="2729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185862" y="260449"/>
            <a:ext cx="6772276"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Embed an object in a worksheet (</a:t>
            </a:r>
            <a:r>
              <a:rPr lang="en-US" sz="2800" dirty="0" err="1"/>
              <a:t>Cntd</a:t>
            </a:r>
            <a:r>
              <a:rPr lang="en-US" sz="2800" dirty="0"/>
              <a:t>…)</a:t>
            </a:r>
            <a:endParaRPr lang="en-US" dirty="0"/>
          </a:p>
        </p:txBody>
      </p:sp>
      <p:sp>
        <p:nvSpPr>
          <p:cNvPr id="4" name="Google Shape;731;p122">
            <a:extLst>
              <a:ext uri="{FF2B5EF4-FFF2-40B4-BE49-F238E27FC236}">
                <a16:creationId xmlns:a16="http://schemas.microsoft.com/office/drawing/2014/main" id="{D563F001-8EE9-755A-A1D2-E25A88F115F7}"/>
              </a:ext>
            </a:extLst>
          </p:cNvPr>
          <p:cNvSpPr txBox="1">
            <a:spLocks/>
          </p:cNvSpPr>
          <p:nvPr/>
        </p:nvSpPr>
        <p:spPr>
          <a:xfrm>
            <a:off x="2350219" y="953616"/>
            <a:ext cx="4443562" cy="206818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a:pPr>
            <a:r>
              <a:rPr lang="en-US" b="0" i="0" dirty="0">
                <a:solidFill>
                  <a:schemeClr val="tx1"/>
                </a:solidFill>
                <a:effectLst/>
                <a:latin typeface="Exo 2"/>
              </a:rPr>
              <a:t>In the Object dialog box, click the Create from File tab.</a:t>
            </a:r>
          </a:p>
          <a:p>
            <a:pPr marL="342900" indent="-342900">
              <a:buClr>
                <a:schemeClr val="tx1"/>
              </a:buClr>
              <a:buFont typeface="+mj-lt"/>
              <a:buAutoNum type="arabicPeriod"/>
            </a:pPr>
            <a:r>
              <a:rPr lang="en-US" b="0" i="0" dirty="0">
                <a:solidFill>
                  <a:schemeClr val="tx1"/>
                </a:solidFill>
                <a:effectLst/>
                <a:latin typeface="Exo 2"/>
              </a:rPr>
              <a:t>Click Browse, and select the file you want to insert.</a:t>
            </a:r>
          </a:p>
          <a:p>
            <a:pPr marL="342900" indent="-342900">
              <a:buClr>
                <a:schemeClr val="tx1"/>
              </a:buClr>
              <a:buFont typeface="+mj-lt"/>
              <a:buAutoNum type="arabicPeriod"/>
            </a:pPr>
            <a:r>
              <a:rPr lang="en-US" b="0" i="0" dirty="0">
                <a:solidFill>
                  <a:schemeClr val="tx1"/>
                </a:solidFill>
                <a:effectLst/>
                <a:latin typeface="Exo 2"/>
              </a:rPr>
              <a:t>If you want to insert an icon into the spreadsheet instead of show the contents of the file, select the Display as icon check box. If you don’t select any check boxes, Excel shows the first page of the file. In both cases, the complete file opens with a double click. Click OK.</a:t>
            </a:r>
            <a:endParaRPr lang="en-US" dirty="0">
              <a:solidFill>
                <a:schemeClr val="tx1"/>
              </a:solidFill>
              <a:latin typeface="Exo 2"/>
            </a:endParaRPr>
          </a:p>
        </p:txBody>
      </p:sp>
      <p:pic>
        <p:nvPicPr>
          <p:cNvPr id="6" name="Picture 5">
            <a:extLst>
              <a:ext uri="{FF2B5EF4-FFF2-40B4-BE49-F238E27FC236}">
                <a16:creationId xmlns:a16="http://schemas.microsoft.com/office/drawing/2014/main" id="{92E33F68-AEDF-9DCE-26F0-DF5A2600DFBF}"/>
              </a:ext>
            </a:extLst>
          </p:cNvPr>
          <p:cNvPicPr>
            <a:picLocks noChangeAspect="1"/>
          </p:cNvPicPr>
          <p:nvPr/>
        </p:nvPicPr>
        <p:blipFill>
          <a:blip r:embed="rId3"/>
          <a:stretch>
            <a:fillRect/>
          </a:stretch>
        </p:blipFill>
        <p:spPr>
          <a:xfrm>
            <a:off x="3350419" y="3128889"/>
            <a:ext cx="2443162" cy="1860870"/>
          </a:xfrm>
          <a:prstGeom prst="rect">
            <a:avLst/>
          </a:prstGeom>
        </p:spPr>
      </p:pic>
    </p:spTree>
    <p:extLst>
      <p:ext uri="{BB962C8B-B14F-4D97-AF65-F5344CB8AC3E}">
        <p14:creationId xmlns:p14="http://schemas.microsoft.com/office/powerpoint/2010/main" val="2809945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964850" y="260449"/>
            <a:ext cx="5214300"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Insert a Link to a File</a:t>
            </a:r>
            <a:endParaRPr lang="en-US" dirty="0"/>
          </a:p>
        </p:txBody>
      </p:sp>
      <p:sp>
        <p:nvSpPr>
          <p:cNvPr id="4" name="Google Shape;731;p122">
            <a:extLst>
              <a:ext uri="{FF2B5EF4-FFF2-40B4-BE49-F238E27FC236}">
                <a16:creationId xmlns:a16="http://schemas.microsoft.com/office/drawing/2014/main" id="{D563F001-8EE9-755A-A1D2-E25A88F115F7}"/>
              </a:ext>
            </a:extLst>
          </p:cNvPr>
          <p:cNvSpPr txBox="1">
            <a:spLocks/>
          </p:cNvSpPr>
          <p:nvPr/>
        </p:nvSpPr>
        <p:spPr>
          <a:xfrm>
            <a:off x="2350219" y="1210790"/>
            <a:ext cx="4443562" cy="251824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tx1"/>
              </a:buClr>
              <a:buFont typeface="Arial" panose="020B0604020202020204" pitchFamily="34" charset="0"/>
              <a:buChar char="•"/>
            </a:pPr>
            <a:r>
              <a:rPr lang="en-US" sz="1600" b="0" i="0" dirty="0">
                <a:solidFill>
                  <a:schemeClr val="tx1"/>
                </a:solidFill>
                <a:effectLst/>
                <a:latin typeface="Exo 2"/>
              </a:rPr>
              <a:t>You might want to just add a link to the object rather than fully embedding it.</a:t>
            </a:r>
          </a:p>
          <a:p>
            <a:pPr marL="285750" indent="-285750">
              <a:buClr>
                <a:schemeClr val="tx1"/>
              </a:buClr>
              <a:buFont typeface="Arial" panose="020B0604020202020204" pitchFamily="34" charset="0"/>
              <a:buChar char="•"/>
            </a:pPr>
            <a:endParaRPr lang="en-US" sz="1600" b="0" i="0" dirty="0">
              <a:solidFill>
                <a:schemeClr val="tx1"/>
              </a:solidFill>
              <a:effectLst/>
              <a:latin typeface="Exo 2"/>
            </a:endParaRPr>
          </a:p>
          <a:p>
            <a:pPr marL="285750" indent="-285750">
              <a:buClr>
                <a:schemeClr val="tx1"/>
              </a:buClr>
              <a:buFont typeface="Arial" panose="020B0604020202020204" pitchFamily="34" charset="0"/>
              <a:buChar char="•"/>
            </a:pPr>
            <a:r>
              <a:rPr lang="en-US" sz="1600" b="0" i="0" dirty="0">
                <a:solidFill>
                  <a:schemeClr val="tx1"/>
                </a:solidFill>
                <a:effectLst/>
                <a:latin typeface="Exo 2"/>
              </a:rPr>
              <a:t>You can do that if your workbook and the object you want to add are both stored on a SharePoint site, a shared network drive, or a similar location, and if the location of the files will remain the same. </a:t>
            </a:r>
          </a:p>
          <a:p>
            <a:pPr marL="285750" indent="-285750">
              <a:buClr>
                <a:schemeClr val="tx1"/>
              </a:buClr>
              <a:buFont typeface="Arial" panose="020B0604020202020204" pitchFamily="34" charset="0"/>
              <a:buChar char="•"/>
            </a:pPr>
            <a:endParaRPr lang="en-US" sz="1600" b="0" i="0" dirty="0">
              <a:solidFill>
                <a:schemeClr val="tx1"/>
              </a:solidFill>
              <a:effectLst/>
              <a:latin typeface="Exo 2"/>
            </a:endParaRPr>
          </a:p>
          <a:p>
            <a:pPr marL="285750" indent="-285750">
              <a:buClr>
                <a:schemeClr val="tx1"/>
              </a:buClr>
              <a:buFont typeface="Arial" panose="020B0604020202020204" pitchFamily="34" charset="0"/>
              <a:buChar char="•"/>
            </a:pPr>
            <a:r>
              <a:rPr lang="en-US" sz="1600" b="0" i="0" dirty="0">
                <a:solidFill>
                  <a:schemeClr val="tx1"/>
                </a:solidFill>
                <a:effectLst/>
                <a:latin typeface="Exo 2"/>
              </a:rPr>
              <a:t>This is handy if the linked object undergoes changes because the link always opens the most up-to-date document.</a:t>
            </a:r>
            <a:endParaRPr lang="en-US" sz="1600" dirty="0">
              <a:solidFill>
                <a:schemeClr val="tx1"/>
              </a:solidFill>
              <a:latin typeface="Exo 2"/>
            </a:endParaRPr>
          </a:p>
        </p:txBody>
      </p:sp>
    </p:spTree>
    <p:extLst>
      <p:ext uri="{BB962C8B-B14F-4D97-AF65-F5344CB8AC3E}">
        <p14:creationId xmlns:p14="http://schemas.microsoft.com/office/powerpoint/2010/main" val="1762565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964850" y="260449"/>
            <a:ext cx="5214300"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Insert a Link to a File (</a:t>
            </a:r>
            <a:r>
              <a:rPr lang="en-US" sz="2800" dirty="0" err="1"/>
              <a:t>Cntd</a:t>
            </a:r>
            <a:r>
              <a:rPr lang="en-US" sz="2800" dirty="0"/>
              <a:t>…)</a:t>
            </a:r>
            <a:endParaRPr lang="en-US" dirty="0"/>
          </a:p>
        </p:txBody>
      </p:sp>
      <p:sp>
        <p:nvSpPr>
          <p:cNvPr id="2" name="Google Shape;731;p122">
            <a:extLst>
              <a:ext uri="{FF2B5EF4-FFF2-40B4-BE49-F238E27FC236}">
                <a16:creationId xmlns:a16="http://schemas.microsoft.com/office/drawing/2014/main" id="{CDBF177B-8977-DD2F-3D3B-9F6654C80710}"/>
              </a:ext>
            </a:extLst>
          </p:cNvPr>
          <p:cNvSpPr txBox="1">
            <a:spLocks/>
          </p:cNvSpPr>
          <p:nvPr/>
        </p:nvSpPr>
        <p:spPr>
          <a:xfrm>
            <a:off x="2350219" y="953617"/>
            <a:ext cx="4443562" cy="45041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a:pPr>
            <a:r>
              <a:rPr lang="en-US" b="0" i="0" dirty="0">
                <a:solidFill>
                  <a:schemeClr val="tx1"/>
                </a:solidFill>
                <a:effectLst/>
                <a:latin typeface="Exo 2"/>
              </a:rPr>
              <a:t>Click inside the cell of the spreadsheet where you want to insert the object.</a:t>
            </a:r>
          </a:p>
          <a:p>
            <a:pPr marL="342900" indent="-342900">
              <a:buClr>
                <a:schemeClr val="tx1"/>
              </a:buClr>
              <a:buFont typeface="+mj-lt"/>
              <a:buAutoNum type="arabicPeriod"/>
            </a:pPr>
            <a:r>
              <a:rPr lang="en-US" b="0" i="0" dirty="0">
                <a:solidFill>
                  <a:schemeClr val="tx1"/>
                </a:solidFill>
                <a:effectLst/>
                <a:latin typeface="Exo 2"/>
              </a:rPr>
              <a:t>On the Insert tab, in the Text group, click Object </a:t>
            </a:r>
            <a:endParaRPr lang="en-US" dirty="0">
              <a:solidFill>
                <a:schemeClr val="tx1"/>
              </a:solidFill>
              <a:latin typeface="Exo 2"/>
            </a:endParaRPr>
          </a:p>
        </p:txBody>
      </p:sp>
      <p:pic>
        <p:nvPicPr>
          <p:cNvPr id="3" name="Picture 4" descr="Object icon on the ribbon">
            <a:extLst>
              <a:ext uri="{FF2B5EF4-FFF2-40B4-BE49-F238E27FC236}">
                <a16:creationId xmlns:a16="http://schemas.microsoft.com/office/drawing/2014/main" id="{6F5044BC-1EFC-4764-8A63-E3B43E69A5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25" y="1465808"/>
            <a:ext cx="285750" cy="2476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sert Object">
            <a:extLst>
              <a:ext uri="{FF2B5EF4-FFF2-40B4-BE49-F238E27FC236}">
                <a16:creationId xmlns:a16="http://schemas.microsoft.com/office/drawing/2014/main" id="{25845446-B0E7-6ED0-F6F6-2675D6186C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1868" y="1843054"/>
            <a:ext cx="3300264" cy="2814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60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964850" y="260449"/>
            <a:ext cx="5214300"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Insert a Link to a File (</a:t>
            </a:r>
            <a:r>
              <a:rPr lang="en-US" sz="2800" dirty="0" err="1"/>
              <a:t>Cntd</a:t>
            </a:r>
            <a:r>
              <a:rPr lang="en-US" sz="2800" dirty="0"/>
              <a:t>…)</a:t>
            </a:r>
            <a:endParaRPr lang="en-US" dirty="0"/>
          </a:p>
        </p:txBody>
      </p:sp>
      <p:sp>
        <p:nvSpPr>
          <p:cNvPr id="2" name="Google Shape;731;p122">
            <a:extLst>
              <a:ext uri="{FF2B5EF4-FFF2-40B4-BE49-F238E27FC236}">
                <a16:creationId xmlns:a16="http://schemas.microsoft.com/office/drawing/2014/main" id="{CDBF177B-8977-DD2F-3D3B-9F6654C80710}"/>
              </a:ext>
            </a:extLst>
          </p:cNvPr>
          <p:cNvSpPr txBox="1">
            <a:spLocks/>
          </p:cNvSpPr>
          <p:nvPr/>
        </p:nvSpPr>
        <p:spPr>
          <a:xfrm>
            <a:off x="2350219" y="953617"/>
            <a:ext cx="4443562" cy="13752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a:pPr>
            <a:r>
              <a:rPr lang="en-US" b="0" i="0" dirty="0">
                <a:solidFill>
                  <a:schemeClr val="tx1"/>
                </a:solidFill>
                <a:effectLst/>
                <a:latin typeface="Exo 2"/>
              </a:rPr>
              <a:t>Click the Create from File tab.</a:t>
            </a:r>
          </a:p>
          <a:p>
            <a:pPr marL="342900" indent="-342900">
              <a:buClr>
                <a:schemeClr val="tx1"/>
              </a:buClr>
              <a:buFont typeface="+mj-lt"/>
              <a:buAutoNum type="arabicPeriod"/>
            </a:pPr>
            <a:endParaRPr lang="en-US" b="0" i="0" dirty="0">
              <a:solidFill>
                <a:schemeClr val="tx1"/>
              </a:solidFill>
              <a:effectLst/>
              <a:latin typeface="Exo 2"/>
            </a:endParaRPr>
          </a:p>
          <a:p>
            <a:pPr marL="342900" indent="-342900">
              <a:buClr>
                <a:schemeClr val="tx1"/>
              </a:buClr>
              <a:buFont typeface="+mj-lt"/>
              <a:buAutoNum type="arabicPeriod"/>
            </a:pPr>
            <a:r>
              <a:rPr lang="en-US" b="0" i="0" dirty="0">
                <a:solidFill>
                  <a:schemeClr val="tx1"/>
                </a:solidFill>
                <a:effectLst/>
                <a:latin typeface="Exo 2"/>
              </a:rPr>
              <a:t>Click Browse, and then select the file you want to link.</a:t>
            </a:r>
          </a:p>
          <a:p>
            <a:pPr marL="342900" indent="-342900">
              <a:buClr>
                <a:schemeClr val="tx1"/>
              </a:buClr>
              <a:buFont typeface="+mj-lt"/>
              <a:buAutoNum type="arabicPeriod"/>
            </a:pPr>
            <a:endParaRPr lang="en-US" b="0" i="0" dirty="0">
              <a:solidFill>
                <a:schemeClr val="tx1"/>
              </a:solidFill>
              <a:effectLst/>
              <a:latin typeface="Exo 2"/>
            </a:endParaRPr>
          </a:p>
          <a:p>
            <a:pPr marL="342900" indent="-342900">
              <a:buClr>
                <a:schemeClr val="tx1"/>
              </a:buClr>
              <a:buFont typeface="+mj-lt"/>
              <a:buAutoNum type="arabicPeriod"/>
            </a:pPr>
            <a:r>
              <a:rPr lang="en-US" b="0" i="0" dirty="0">
                <a:solidFill>
                  <a:schemeClr val="tx1"/>
                </a:solidFill>
                <a:effectLst/>
                <a:latin typeface="Exo 2"/>
              </a:rPr>
              <a:t>Select the Link to file check box, and click OK.</a:t>
            </a:r>
            <a:endParaRPr lang="en-US" dirty="0">
              <a:solidFill>
                <a:schemeClr val="tx1"/>
              </a:solidFill>
              <a:latin typeface="Exo 2"/>
            </a:endParaRPr>
          </a:p>
        </p:txBody>
      </p:sp>
      <p:pic>
        <p:nvPicPr>
          <p:cNvPr id="5" name="Picture 4">
            <a:extLst>
              <a:ext uri="{FF2B5EF4-FFF2-40B4-BE49-F238E27FC236}">
                <a16:creationId xmlns:a16="http://schemas.microsoft.com/office/drawing/2014/main" id="{49F91932-1D5F-B7BB-3731-B2D344DAC2AA}"/>
              </a:ext>
            </a:extLst>
          </p:cNvPr>
          <p:cNvPicPr>
            <a:picLocks noChangeAspect="1"/>
          </p:cNvPicPr>
          <p:nvPr/>
        </p:nvPicPr>
        <p:blipFill>
          <a:blip r:embed="rId3"/>
          <a:stretch>
            <a:fillRect/>
          </a:stretch>
        </p:blipFill>
        <p:spPr>
          <a:xfrm>
            <a:off x="2828925" y="2328863"/>
            <a:ext cx="3486150" cy="2605384"/>
          </a:xfrm>
          <a:prstGeom prst="rect">
            <a:avLst/>
          </a:prstGeom>
        </p:spPr>
      </p:pic>
      <p:sp>
        <p:nvSpPr>
          <p:cNvPr id="6" name="Oval 5">
            <a:extLst>
              <a:ext uri="{FF2B5EF4-FFF2-40B4-BE49-F238E27FC236}">
                <a16:creationId xmlns:a16="http://schemas.microsoft.com/office/drawing/2014/main" id="{238376C2-6027-82FA-4C29-2314CFCF995D}"/>
              </a:ext>
            </a:extLst>
          </p:cNvPr>
          <p:cNvSpPr/>
          <p:nvPr/>
        </p:nvSpPr>
        <p:spPr>
          <a:xfrm>
            <a:off x="5086350" y="3200400"/>
            <a:ext cx="557213" cy="1928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8244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614487" y="260449"/>
            <a:ext cx="5915026"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Create a new object from inside Excel</a:t>
            </a:r>
            <a:endParaRPr lang="en-US" dirty="0"/>
          </a:p>
        </p:txBody>
      </p:sp>
      <p:sp>
        <p:nvSpPr>
          <p:cNvPr id="2" name="Google Shape;731;p122">
            <a:extLst>
              <a:ext uri="{FF2B5EF4-FFF2-40B4-BE49-F238E27FC236}">
                <a16:creationId xmlns:a16="http://schemas.microsoft.com/office/drawing/2014/main" id="{CDBF177B-8977-DD2F-3D3B-9F6654C80710}"/>
              </a:ext>
            </a:extLst>
          </p:cNvPr>
          <p:cNvSpPr txBox="1">
            <a:spLocks/>
          </p:cNvSpPr>
          <p:nvPr/>
        </p:nvSpPr>
        <p:spPr>
          <a:xfrm>
            <a:off x="2350219" y="1210791"/>
            <a:ext cx="4443562" cy="24610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tx1"/>
              </a:buClr>
              <a:buFont typeface="Arial" panose="020B0604020202020204" pitchFamily="34" charset="0"/>
              <a:buChar char="•"/>
            </a:pPr>
            <a:r>
              <a:rPr lang="en-US" sz="1600" b="0" i="0" dirty="0">
                <a:solidFill>
                  <a:schemeClr val="tx1"/>
                </a:solidFill>
                <a:effectLst/>
                <a:latin typeface="Exo 2"/>
              </a:rPr>
              <a:t>You can create an entirely new object based on another program without leaving your workbook. </a:t>
            </a:r>
          </a:p>
          <a:p>
            <a:pPr marL="285750" indent="-285750">
              <a:buClr>
                <a:schemeClr val="tx1"/>
              </a:buClr>
              <a:buFont typeface="Arial" panose="020B0604020202020204" pitchFamily="34" charset="0"/>
              <a:buChar char="•"/>
            </a:pPr>
            <a:endParaRPr lang="en-US" sz="1600" dirty="0">
              <a:solidFill>
                <a:schemeClr val="tx1"/>
              </a:solidFill>
              <a:latin typeface="Exo 2"/>
            </a:endParaRPr>
          </a:p>
          <a:p>
            <a:pPr marL="285750" indent="-285750">
              <a:buClr>
                <a:schemeClr val="tx1"/>
              </a:buClr>
              <a:buFont typeface="Arial" panose="020B0604020202020204" pitchFamily="34" charset="0"/>
              <a:buChar char="•"/>
            </a:pPr>
            <a:r>
              <a:rPr lang="en-US" sz="1600" b="0" i="0" dirty="0">
                <a:solidFill>
                  <a:schemeClr val="tx1"/>
                </a:solidFill>
                <a:effectLst/>
                <a:latin typeface="Exo 2"/>
              </a:rPr>
              <a:t>For example, if you want to add a more detailed explanation to your chart or table, you can create an embedded document, such as a Word or PowerPoint file, in Excel. </a:t>
            </a:r>
          </a:p>
          <a:p>
            <a:pPr marL="285750" indent="-285750">
              <a:buClr>
                <a:schemeClr val="tx1"/>
              </a:buClr>
              <a:buFont typeface="Arial" panose="020B0604020202020204" pitchFamily="34" charset="0"/>
              <a:buChar char="•"/>
            </a:pPr>
            <a:endParaRPr lang="en-US" sz="1600" dirty="0">
              <a:solidFill>
                <a:schemeClr val="tx1"/>
              </a:solidFill>
              <a:latin typeface="Exo 2"/>
            </a:endParaRPr>
          </a:p>
          <a:p>
            <a:pPr marL="285750" indent="-285750">
              <a:buClr>
                <a:schemeClr val="tx1"/>
              </a:buClr>
              <a:buFont typeface="Arial" panose="020B0604020202020204" pitchFamily="34" charset="0"/>
              <a:buChar char="•"/>
            </a:pPr>
            <a:r>
              <a:rPr lang="en-US" sz="1600" b="0" i="0" dirty="0">
                <a:solidFill>
                  <a:schemeClr val="tx1"/>
                </a:solidFill>
                <a:effectLst/>
                <a:latin typeface="Exo 2"/>
              </a:rPr>
              <a:t>You can either set your object to be displayed right in a worksheet or add an icon that opens the file.</a:t>
            </a:r>
            <a:endParaRPr lang="en-US" sz="1600" dirty="0">
              <a:solidFill>
                <a:schemeClr val="tx1"/>
              </a:solidFill>
              <a:latin typeface="Exo 2"/>
            </a:endParaRPr>
          </a:p>
        </p:txBody>
      </p:sp>
    </p:spTree>
    <p:extLst>
      <p:ext uri="{BB962C8B-B14F-4D97-AF65-F5344CB8AC3E}">
        <p14:creationId xmlns:p14="http://schemas.microsoft.com/office/powerpoint/2010/main" val="3932261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2" name="Google Shape;731;p122">
            <a:extLst>
              <a:ext uri="{FF2B5EF4-FFF2-40B4-BE49-F238E27FC236}">
                <a16:creationId xmlns:a16="http://schemas.microsoft.com/office/drawing/2014/main" id="{CDBF177B-8977-DD2F-3D3B-9F6654C80710}"/>
              </a:ext>
            </a:extLst>
          </p:cNvPr>
          <p:cNvSpPr txBox="1">
            <a:spLocks/>
          </p:cNvSpPr>
          <p:nvPr/>
        </p:nvSpPr>
        <p:spPr>
          <a:xfrm>
            <a:off x="2350219" y="953617"/>
            <a:ext cx="4443562" cy="45041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a:pPr>
            <a:r>
              <a:rPr lang="en-US" b="0" i="0" dirty="0">
                <a:solidFill>
                  <a:schemeClr val="tx1"/>
                </a:solidFill>
                <a:effectLst/>
                <a:latin typeface="Exo 2"/>
              </a:rPr>
              <a:t>Click inside the cell of the spreadsheet where you want to insert the object.</a:t>
            </a:r>
          </a:p>
          <a:p>
            <a:pPr marL="342900" indent="-342900">
              <a:buClr>
                <a:schemeClr val="tx1"/>
              </a:buClr>
              <a:buFont typeface="+mj-lt"/>
              <a:buAutoNum type="arabicPeriod"/>
            </a:pPr>
            <a:r>
              <a:rPr lang="en-US" b="0" i="0" dirty="0">
                <a:solidFill>
                  <a:schemeClr val="tx1"/>
                </a:solidFill>
                <a:effectLst/>
                <a:latin typeface="Exo 2"/>
              </a:rPr>
              <a:t>On the Insert tab, in the Text group, click Object </a:t>
            </a:r>
            <a:endParaRPr lang="en-US" dirty="0">
              <a:solidFill>
                <a:schemeClr val="tx1"/>
              </a:solidFill>
              <a:latin typeface="Exo 2"/>
            </a:endParaRPr>
          </a:p>
        </p:txBody>
      </p:sp>
      <p:pic>
        <p:nvPicPr>
          <p:cNvPr id="3" name="Picture 4" descr="Object icon on the ribbon">
            <a:extLst>
              <a:ext uri="{FF2B5EF4-FFF2-40B4-BE49-F238E27FC236}">
                <a16:creationId xmlns:a16="http://schemas.microsoft.com/office/drawing/2014/main" id="{6F5044BC-1EFC-4764-8A63-E3B43E69A5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25" y="1465808"/>
            <a:ext cx="285750" cy="2476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nsert Object">
            <a:extLst>
              <a:ext uri="{FF2B5EF4-FFF2-40B4-BE49-F238E27FC236}">
                <a16:creationId xmlns:a16="http://schemas.microsoft.com/office/drawing/2014/main" id="{25845446-B0E7-6ED0-F6F6-2675D6186C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1868" y="1843054"/>
            <a:ext cx="3300264" cy="2814708"/>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739;p123">
            <a:extLst>
              <a:ext uri="{FF2B5EF4-FFF2-40B4-BE49-F238E27FC236}">
                <a16:creationId xmlns:a16="http://schemas.microsoft.com/office/drawing/2014/main" id="{4BA42290-07A5-D547-E804-26DE05789768}"/>
              </a:ext>
            </a:extLst>
          </p:cNvPr>
          <p:cNvSpPr txBox="1">
            <a:spLocks noGrp="1"/>
          </p:cNvSpPr>
          <p:nvPr>
            <p:ph type="ctrTitle"/>
          </p:nvPr>
        </p:nvSpPr>
        <p:spPr>
          <a:xfrm>
            <a:off x="957262" y="260449"/>
            <a:ext cx="7229476"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Create a new object from inside Excel (</a:t>
            </a:r>
            <a:r>
              <a:rPr lang="en-US" sz="2800" dirty="0" err="1"/>
              <a:t>Cntd</a:t>
            </a:r>
            <a:r>
              <a:rPr lang="en-US" sz="2800" dirty="0"/>
              <a:t>…)</a:t>
            </a:r>
            <a:endParaRPr lang="en-US" dirty="0"/>
          </a:p>
        </p:txBody>
      </p:sp>
    </p:spTree>
    <p:extLst>
      <p:ext uri="{BB962C8B-B14F-4D97-AF65-F5344CB8AC3E}">
        <p14:creationId xmlns:p14="http://schemas.microsoft.com/office/powerpoint/2010/main" val="668804257"/>
      </p:ext>
    </p:extLst>
  </p:cSld>
  <p:clrMapOvr>
    <a:masterClrMapping/>
  </p:clrMapOvr>
</p:sld>
</file>

<file path=ppt/theme/theme1.xml><?xml version="1.0" encoding="utf-8"?>
<a:theme xmlns:a="http://schemas.openxmlformats.org/drawingml/2006/main" name="Tech Newsletter XL Blue variant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2455</TotalTime>
  <Words>674</Words>
  <Application>Microsoft Office PowerPoint</Application>
  <PresentationFormat>On-screen Show (16:9)</PresentationFormat>
  <Paragraphs>53</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Catamaran Light</vt:lpstr>
      <vt:lpstr>Exo 2</vt:lpstr>
      <vt:lpstr>Fira Sans Extra Condensed Medium</vt:lpstr>
      <vt:lpstr>Roboto Condensed Light</vt:lpstr>
      <vt:lpstr>Tech Newsletter XL Blue variant by Slidesgo</vt:lpstr>
      <vt:lpstr>Linked &amp; Embedded Objects</vt:lpstr>
      <vt:lpstr>What is OLE?</vt:lpstr>
      <vt:lpstr>Embed an object in a worksheet</vt:lpstr>
      <vt:lpstr>Embed an object in a worksheet (Cntd…)</vt:lpstr>
      <vt:lpstr>Insert a Link to a File</vt:lpstr>
      <vt:lpstr>Insert a Link to a File (Cntd…)</vt:lpstr>
      <vt:lpstr>Insert a Link to a File (Cntd…)</vt:lpstr>
      <vt:lpstr>Create a new object from inside Excel</vt:lpstr>
      <vt:lpstr>Create a new object from inside Excel (Cntd…)</vt:lpstr>
      <vt:lpstr>Create a new object from inside Excel (Cntd…)</vt:lpstr>
      <vt:lpstr>Tasks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NEWSLETTER</dc:title>
  <cp:lastModifiedBy>Ahnaf Mubashshir</cp:lastModifiedBy>
  <cp:revision>12</cp:revision>
  <dcterms:modified xsi:type="dcterms:W3CDTF">2022-12-14T07:15:50Z</dcterms:modified>
</cp:coreProperties>
</file>